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6" r:id="rId8"/>
    <p:sldId id="268" r:id="rId9"/>
    <p:sldId id="358" r:id="rId10"/>
    <p:sldId id="359" r:id="rId11"/>
    <p:sldId id="363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ty Conforme" initials="KC" lastIdx="1" clrIdx="0">
    <p:extLst>
      <p:ext uri="{19B8F6BF-5375-455C-9EA6-DF929625EA0E}">
        <p15:presenceInfo xmlns:p15="http://schemas.microsoft.com/office/powerpoint/2012/main" userId="Katty Confor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C77AE-2615-4393-9CF8-61B7F0B3414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3B20B01-A28F-4481-93AA-55FF7E1E685B}">
      <dgm:prSet phldrT="[Texto]"/>
      <dgm:spPr/>
      <dgm:t>
        <a:bodyPr/>
        <a:lstStyle/>
        <a:p>
          <a:r>
            <a:rPr lang="es-EC" dirty="0"/>
            <a:t>Tipo de evento: Colisión vehicular</a:t>
          </a:r>
        </a:p>
      </dgm:t>
    </dgm:pt>
    <dgm:pt modelId="{869ADA2E-7DA0-4293-A340-05D9A9DA4DBE}" type="parTrans" cxnId="{30933EE7-F71D-4439-B85E-DF4E9A9AE623}">
      <dgm:prSet/>
      <dgm:spPr/>
      <dgm:t>
        <a:bodyPr/>
        <a:lstStyle/>
        <a:p>
          <a:endParaRPr lang="es-EC"/>
        </a:p>
      </dgm:t>
    </dgm:pt>
    <dgm:pt modelId="{F59065ED-164F-4F87-83D8-1A28B497D6F7}" type="sibTrans" cxnId="{30933EE7-F71D-4439-B85E-DF4E9A9AE623}">
      <dgm:prSet/>
      <dgm:spPr/>
      <dgm:t>
        <a:bodyPr/>
        <a:lstStyle/>
        <a:p>
          <a:endParaRPr lang="es-EC"/>
        </a:p>
      </dgm:t>
    </dgm:pt>
    <dgm:pt modelId="{C3D34BBD-9A9C-4886-820C-340651376374}">
      <dgm:prSet phldrT="[Texto]"/>
      <dgm:spPr/>
      <dgm:t>
        <a:bodyPr/>
        <a:lstStyle/>
        <a:p>
          <a:r>
            <a:rPr lang="es-EC" dirty="0"/>
            <a:t>Provincia: Zamora Chinchipe. </a:t>
          </a:r>
        </a:p>
      </dgm:t>
    </dgm:pt>
    <dgm:pt modelId="{28305111-EDF8-4650-B081-2B1A83CB1808}" type="parTrans" cxnId="{64B5D7AE-EA23-42B2-BCE3-F4C1D3688B80}">
      <dgm:prSet/>
      <dgm:spPr/>
      <dgm:t>
        <a:bodyPr/>
        <a:lstStyle/>
        <a:p>
          <a:endParaRPr lang="es-EC"/>
        </a:p>
      </dgm:t>
    </dgm:pt>
    <dgm:pt modelId="{96A04EA2-0293-4A6E-B9FE-F42C4F4B1FB4}" type="sibTrans" cxnId="{64B5D7AE-EA23-42B2-BCE3-F4C1D3688B80}">
      <dgm:prSet/>
      <dgm:spPr/>
      <dgm:t>
        <a:bodyPr/>
        <a:lstStyle/>
        <a:p>
          <a:endParaRPr lang="es-EC"/>
        </a:p>
      </dgm:t>
    </dgm:pt>
    <dgm:pt modelId="{7BF559D2-3E07-477A-8328-A4F7B43C2D3A}">
      <dgm:prSet phldrT="[Texto]"/>
      <dgm:spPr/>
      <dgm:t>
        <a:bodyPr/>
        <a:lstStyle/>
        <a:p>
          <a:r>
            <a:rPr lang="es-EC" dirty="0"/>
            <a:t>Ciudad: Zamora </a:t>
          </a:r>
        </a:p>
      </dgm:t>
    </dgm:pt>
    <dgm:pt modelId="{548341E0-75E7-4733-B186-52633785267F}" type="parTrans" cxnId="{CEDFAE48-58C2-4461-AF75-447F4530133E}">
      <dgm:prSet/>
      <dgm:spPr/>
      <dgm:t>
        <a:bodyPr/>
        <a:lstStyle/>
        <a:p>
          <a:endParaRPr lang="es-EC"/>
        </a:p>
      </dgm:t>
    </dgm:pt>
    <dgm:pt modelId="{2F821340-6EE9-4694-A1A3-3B752FBD7DB6}" type="sibTrans" cxnId="{CEDFAE48-58C2-4461-AF75-447F4530133E}">
      <dgm:prSet/>
      <dgm:spPr/>
      <dgm:t>
        <a:bodyPr/>
        <a:lstStyle/>
        <a:p>
          <a:endParaRPr lang="es-EC"/>
        </a:p>
      </dgm:t>
    </dgm:pt>
    <dgm:pt modelId="{040BECF3-FF36-4322-866D-D1EA372BBDBD}">
      <dgm:prSet phldrT="[Texto]"/>
      <dgm:spPr/>
      <dgm:t>
        <a:bodyPr/>
        <a:lstStyle/>
        <a:p>
          <a:r>
            <a:rPr lang="es-EC" dirty="0"/>
            <a:t>Placas: PDR-3567 </a:t>
          </a:r>
        </a:p>
      </dgm:t>
    </dgm:pt>
    <dgm:pt modelId="{8AEE7B0B-E9A1-4BAA-A27B-0FD856A6C0F2}" type="parTrans" cxnId="{D4F0901A-8A19-4D7C-B3FC-72FFE750ECDC}">
      <dgm:prSet/>
      <dgm:spPr/>
      <dgm:t>
        <a:bodyPr/>
        <a:lstStyle/>
        <a:p>
          <a:endParaRPr lang="es-EC"/>
        </a:p>
      </dgm:t>
    </dgm:pt>
    <dgm:pt modelId="{E93F3021-109F-413B-A499-81F3CB4849E4}" type="sibTrans" cxnId="{D4F0901A-8A19-4D7C-B3FC-72FFE750ECDC}">
      <dgm:prSet/>
      <dgm:spPr/>
      <dgm:t>
        <a:bodyPr/>
        <a:lstStyle/>
        <a:p>
          <a:endParaRPr lang="es-EC"/>
        </a:p>
      </dgm:t>
    </dgm:pt>
    <dgm:pt modelId="{547AD9F1-8416-467A-B3A4-DEAD08912E6B}">
      <dgm:prSet phldrT="[Texto]"/>
      <dgm:spPr/>
      <dgm:t>
        <a:bodyPr/>
        <a:lstStyle/>
        <a:p>
          <a:r>
            <a:rPr lang="es-EC" dirty="0"/>
            <a:t>Hora: 22:15</a:t>
          </a:r>
        </a:p>
      </dgm:t>
    </dgm:pt>
    <dgm:pt modelId="{C9C713F4-5AC3-4B58-9692-661D0C5C354D}" type="parTrans" cxnId="{7621D8B2-CDB7-4B0F-9EFC-27CAD6BA3C2E}">
      <dgm:prSet/>
      <dgm:spPr/>
      <dgm:t>
        <a:bodyPr/>
        <a:lstStyle/>
        <a:p>
          <a:endParaRPr lang="es-EC"/>
        </a:p>
      </dgm:t>
    </dgm:pt>
    <dgm:pt modelId="{FB2D6958-5FA7-4D7D-A8C8-34106422D9A4}" type="sibTrans" cxnId="{7621D8B2-CDB7-4B0F-9EFC-27CAD6BA3C2E}">
      <dgm:prSet/>
      <dgm:spPr/>
      <dgm:t>
        <a:bodyPr/>
        <a:lstStyle/>
        <a:p>
          <a:endParaRPr lang="es-EC"/>
        </a:p>
      </dgm:t>
    </dgm:pt>
    <dgm:pt modelId="{5855FDAC-4B7D-4B4D-AFB5-445EE21EE154}" type="pres">
      <dgm:prSet presAssocID="{975C77AE-2615-4393-9CF8-61B7F0B3414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9E5E28A-C5D9-4B11-B6DB-E2F1944F8D29}" type="pres">
      <dgm:prSet presAssocID="{E3B20B01-A28F-4481-93AA-55FF7E1E685B}" presName="root1" presStyleCnt="0"/>
      <dgm:spPr/>
    </dgm:pt>
    <dgm:pt modelId="{C4C87479-1643-4040-9B99-06B19218E146}" type="pres">
      <dgm:prSet presAssocID="{E3B20B01-A28F-4481-93AA-55FF7E1E685B}" presName="LevelOneTextNode" presStyleLbl="node0" presStyleIdx="0" presStyleCnt="1">
        <dgm:presLayoutVars>
          <dgm:chPref val="3"/>
        </dgm:presLayoutVars>
      </dgm:prSet>
      <dgm:spPr/>
    </dgm:pt>
    <dgm:pt modelId="{46D52EC3-5698-494F-ADFF-96E34FA4818F}" type="pres">
      <dgm:prSet presAssocID="{E3B20B01-A28F-4481-93AA-55FF7E1E685B}" presName="level2hierChild" presStyleCnt="0"/>
      <dgm:spPr/>
    </dgm:pt>
    <dgm:pt modelId="{1DA65ABD-5B2D-4B40-B2D0-7ACE69A2D5EC}" type="pres">
      <dgm:prSet presAssocID="{28305111-EDF8-4650-B081-2B1A83CB1808}" presName="conn2-1" presStyleLbl="parChTrans1D2" presStyleIdx="0" presStyleCnt="4"/>
      <dgm:spPr/>
    </dgm:pt>
    <dgm:pt modelId="{5E2525B2-CAE0-48B8-8CE3-896F2F416FE4}" type="pres">
      <dgm:prSet presAssocID="{28305111-EDF8-4650-B081-2B1A83CB1808}" presName="connTx" presStyleLbl="parChTrans1D2" presStyleIdx="0" presStyleCnt="4"/>
      <dgm:spPr/>
    </dgm:pt>
    <dgm:pt modelId="{B21638AD-54EA-4D96-8E3B-5A8275D4C59F}" type="pres">
      <dgm:prSet presAssocID="{C3D34BBD-9A9C-4886-820C-340651376374}" presName="root2" presStyleCnt="0"/>
      <dgm:spPr/>
    </dgm:pt>
    <dgm:pt modelId="{F50A515D-649D-4AE8-897B-397F17A964A5}" type="pres">
      <dgm:prSet presAssocID="{C3D34BBD-9A9C-4886-820C-340651376374}" presName="LevelTwoTextNode" presStyleLbl="node2" presStyleIdx="0" presStyleCnt="4">
        <dgm:presLayoutVars>
          <dgm:chPref val="3"/>
        </dgm:presLayoutVars>
      </dgm:prSet>
      <dgm:spPr/>
    </dgm:pt>
    <dgm:pt modelId="{AB6B93D4-9EE3-41B4-8241-4179E0575C81}" type="pres">
      <dgm:prSet presAssocID="{C3D34BBD-9A9C-4886-820C-340651376374}" presName="level3hierChild" presStyleCnt="0"/>
      <dgm:spPr/>
    </dgm:pt>
    <dgm:pt modelId="{555934D0-0976-489F-A87B-309CF48DC951}" type="pres">
      <dgm:prSet presAssocID="{548341E0-75E7-4733-B186-52633785267F}" presName="conn2-1" presStyleLbl="parChTrans1D2" presStyleIdx="1" presStyleCnt="4"/>
      <dgm:spPr/>
    </dgm:pt>
    <dgm:pt modelId="{E1B8F01F-BE33-4834-8FE9-6BA76CAA2080}" type="pres">
      <dgm:prSet presAssocID="{548341E0-75E7-4733-B186-52633785267F}" presName="connTx" presStyleLbl="parChTrans1D2" presStyleIdx="1" presStyleCnt="4"/>
      <dgm:spPr/>
    </dgm:pt>
    <dgm:pt modelId="{15E6EC53-8D9B-46C7-ABAB-0AD418C0B607}" type="pres">
      <dgm:prSet presAssocID="{7BF559D2-3E07-477A-8328-A4F7B43C2D3A}" presName="root2" presStyleCnt="0"/>
      <dgm:spPr/>
    </dgm:pt>
    <dgm:pt modelId="{9A7E4869-A5C7-43E7-8CBC-BD1279E02F58}" type="pres">
      <dgm:prSet presAssocID="{7BF559D2-3E07-477A-8328-A4F7B43C2D3A}" presName="LevelTwoTextNode" presStyleLbl="node2" presStyleIdx="1" presStyleCnt="4">
        <dgm:presLayoutVars>
          <dgm:chPref val="3"/>
        </dgm:presLayoutVars>
      </dgm:prSet>
      <dgm:spPr/>
    </dgm:pt>
    <dgm:pt modelId="{F9C3F822-DE90-43BF-BAB4-98E2B7CBFEF5}" type="pres">
      <dgm:prSet presAssocID="{7BF559D2-3E07-477A-8328-A4F7B43C2D3A}" presName="level3hierChild" presStyleCnt="0"/>
      <dgm:spPr/>
    </dgm:pt>
    <dgm:pt modelId="{CBE7A779-973E-4C83-B602-628EFD89FB5B}" type="pres">
      <dgm:prSet presAssocID="{8AEE7B0B-E9A1-4BAA-A27B-0FD856A6C0F2}" presName="conn2-1" presStyleLbl="parChTrans1D2" presStyleIdx="2" presStyleCnt="4"/>
      <dgm:spPr/>
    </dgm:pt>
    <dgm:pt modelId="{39E43476-7672-4962-91B5-02CE95E1EA6D}" type="pres">
      <dgm:prSet presAssocID="{8AEE7B0B-E9A1-4BAA-A27B-0FD856A6C0F2}" presName="connTx" presStyleLbl="parChTrans1D2" presStyleIdx="2" presStyleCnt="4"/>
      <dgm:spPr/>
    </dgm:pt>
    <dgm:pt modelId="{74A82704-AB9E-4B9B-864D-40AFEB5A3D26}" type="pres">
      <dgm:prSet presAssocID="{040BECF3-FF36-4322-866D-D1EA372BBDBD}" presName="root2" presStyleCnt="0"/>
      <dgm:spPr/>
    </dgm:pt>
    <dgm:pt modelId="{ADC45A78-6EA8-4468-AFFC-F04F44A76B50}" type="pres">
      <dgm:prSet presAssocID="{040BECF3-FF36-4322-866D-D1EA372BBDBD}" presName="LevelTwoTextNode" presStyleLbl="node2" presStyleIdx="2" presStyleCnt="4">
        <dgm:presLayoutVars>
          <dgm:chPref val="3"/>
        </dgm:presLayoutVars>
      </dgm:prSet>
      <dgm:spPr/>
    </dgm:pt>
    <dgm:pt modelId="{35666885-B043-42C2-B07B-54A4B0BC39AC}" type="pres">
      <dgm:prSet presAssocID="{040BECF3-FF36-4322-866D-D1EA372BBDBD}" presName="level3hierChild" presStyleCnt="0"/>
      <dgm:spPr/>
    </dgm:pt>
    <dgm:pt modelId="{E3824790-B9FC-46FC-9DF2-A47C6320D917}" type="pres">
      <dgm:prSet presAssocID="{C9C713F4-5AC3-4B58-9692-661D0C5C354D}" presName="conn2-1" presStyleLbl="parChTrans1D2" presStyleIdx="3" presStyleCnt="4"/>
      <dgm:spPr/>
    </dgm:pt>
    <dgm:pt modelId="{F6E6F213-49AF-429F-9B32-E7F9ED3BF0A6}" type="pres">
      <dgm:prSet presAssocID="{C9C713F4-5AC3-4B58-9692-661D0C5C354D}" presName="connTx" presStyleLbl="parChTrans1D2" presStyleIdx="3" presStyleCnt="4"/>
      <dgm:spPr/>
    </dgm:pt>
    <dgm:pt modelId="{5322FAF9-7750-4B36-ACCD-1527F853A654}" type="pres">
      <dgm:prSet presAssocID="{547AD9F1-8416-467A-B3A4-DEAD08912E6B}" presName="root2" presStyleCnt="0"/>
      <dgm:spPr/>
    </dgm:pt>
    <dgm:pt modelId="{BC5BC41D-4730-4702-BA24-00905E25C3F8}" type="pres">
      <dgm:prSet presAssocID="{547AD9F1-8416-467A-B3A4-DEAD08912E6B}" presName="LevelTwoTextNode" presStyleLbl="node2" presStyleIdx="3" presStyleCnt="4">
        <dgm:presLayoutVars>
          <dgm:chPref val="3"/>
        </dgm:presLayoutVars>
      </dgm:prSet>
      <dgm:spPr/>
    </dgm:pt>
    <dgm:pt modelId="{9C96A452-EDBD-4207-829B-56C8B8FB4C46}" type="pres">
      <dgm:prSet presAssocID="{547AD9F1-8416-467A-B3A4-DEAD08912E6B}" presName="level3hierChild" presStyleCnt="0"/>
      <dgm:spPr/>
    </dgm:pt>
  </dgm:ptLst>
  <dgm:cxnLst>
    <dgm:cxn modelId="{891CE911-659C-4DE2-AF2C-A094F8F766D4}" type="presOf" srcId="{28305111-EDF8-4650-B081-2B1A83CB1808}" destId="{5E2525B2-CAE0-48B8-8CE3-896F2F416FE4}" srcOrd="1" destOrd="0" presId="urn:microsoft.com/office/officeart/2008/layout/HorizontalMultiLevelHierarchy"/>
    <dgm:cxn modelId="{D4F0901A-8A19-4D7C-B3FC-72FFE750ECDC}" srcId="{E3B20B01-A28F-4481-93AA-55FF7E1E685B}" destId="{040BECF3-FF36-4322-866D-D1EA372BBDBD}" srcOrd="2" destOrd="0" parTransId="{8AEE7B0B-E9A1-4BAA-A27B-0FD856A6C0F2}" sibTransId="{E93F3021-109F-413B-A499-81F3CB4849E4}"/>
    <dgm:cxn modelId="{FBC12A23-0E0C-4978-B2F4-5F207F1B3DAE}" type="presOf" srcId="{975C77AE-2615-4393-9CF8-61B7F0B34144}" destId="{5855FDAC-4B7D-4B4D-AFB5-445EE21EE154}" srcOrd="0" destOrd="0" presId="urn:microsoft.com/office/officeart/2008/layout/HorizontalMultiLevelHierarchy"/>
    <dgm:cxn modelId="{C655B424-B79D-4CC2-8B6A-895249CD4033}" type="presOf" srcId="{C9C713F4-5AC3-4B58-9692-661D0C5C354D}" destId="{E3824790-B9FC-46FC-9DF2-A47C6320D917}" srcOrd="0" destOrd="0" presId="urn:microsoft.com/office/officeart/2008/layout/HorizontalMultiLevelHierarchy"/>
    <dgm:cxn modelId="{D664AE2D-53D5-46AD-BF24-522ADEBF1814}" type="presOf" srcId="{C9C713F4-5AC3-4B58-9692-661D0C5C354D}" destId="{F6E6F213-49AF-429F-9B32-E7F9ED3BF0A6}" srcOrd="1" destOrd="0" presId="urn:microsoft.com/office/officeart/2008/layout/HorizontalMultiLevelHierarchy"/>
    <dgm:cxn modelId="{B9DF1E63-63C4-44B5-AB18-98D68B528B4E}" type="presOf" srcId="{7BF559D2-3E07-477A-8328-A4F7B43C2D3A}" destId="{9A7E4869-A5C7-43E7-8CBC-BD1279E02F58}" srcOrd="0" destOrd="0" presId="urn:microsoft.com/office/officeart/2008/layout/HorizontalMultiLevelHierarchy"/>
    <dgm:cxn modelId="{CEDFAE48-58C2-4461-AF75-447F4530133E}" srcId="{E3B20B01-A28F-4481-93AA-55FF7E1E685B}" destId="{7BF559D2-3E07-477A-8328-A4F7B43C2D3A}" srcOrd="1" destOrd="0" parTransId="{548341E0-75E7-4733-B186-52633785267F}" sibTransId="{2F821340-6EE9-4694-A1A3-3B752FBD7DB6}"/>
    <dgm:cxn modelId="{0D059573-1A39-4616-ABA4-EDBB81884190}" type="presOf" srcId="{548341E0-75E7-4733-B186-52633785267F}" destId="{555934D0-0976-489F-A87B-309CF48DC951}" srcOrd="0" destOrd="0" presId="urn:microsoft.com/office/officeart/2008/layout/HorizontalMultiLevelHierarchy"/>
    <dgm:cxn modelId="{A25AF975-7C2B-4712-A479-1214B3F5CBBC}" type="presOf" srcId="{547AD9F1-8416-467A-B3A4-DEAD08912E6B}" destId="{BC5BC41D-4730-4702-BA24-00905E25C3F8}" srcOrd="0" destOrd="0" presId="urn:microsoft.com/office/officeart/2008/layout/HorizontalMultiLevelHierarchy"/>
    <dgm:cxn modelId="{D65DC076-6350-4669-89A5-31B2CEEE43ED}" type="presOf" srcId="{040BECF3-FF36-4322-866D-D1EA372BBDBD}" destId="{ADC45A78-6EA8-4468-AFFC-F04F44A76B50}" srcOrd="0" destOrd="0" presId="urn:microsoft.com/office/officeart/2008/layout/HorizontalMultiLevelHierarchy"/>
    <dgm:cxn modelId="{CDB5E27A-86EF-4EB4-BE93-86EE45CC8D8D}" type="presOf" srcId="{548341E0-75E7-4733-B186-52633785267F}" destId="{E1B8F01F-BE33-4834-8FE9-6BA76CAA2080}" srcOrd="1" destOrd="0" presId="urn:microsoft.com/office/officeart/2008/layout/HorizontalMultiLevelHierarchy"/>
    <dgm:cxn modelId="{8FAC0882-2951-4CC2-8C97-94962A112841}" type="presOf" srcId="{C3D34BBD-9A9C-4886-820C-340651376374}" destId="{F50A515D-649D-4AE8-897B-397F17A964A5}" srcOrd="0" destOrd="0" presId="urn:microsoft.com/office/officeart/2008/layout/HorizontalMultiLevelHierarchy"/>
    <dgm:cxn modelId="{551C6194-64D4-4C17-880E-11400AE50BF3}" type="presOf" srcId="{8AEE7B0B-E9A1-4BAA-A27B-0FD856A6C0F2}" destId="{CBE7A779-973E-4C83-B602-628EFD89FB5B}" srcOrd="0" destOrd="0" presId="urn:microsoft.com/office/officeart/2008/layout/HorizontalMultiLevelHierarchy"/>
    <dgm:cxn modelId="{D97690AE-7498-420B-92BF-048978C08757}" type="presOf" srcId="{28305111-EDF8-4650-B081-2B1A83CB1808}" destId="{1DA65ABD-5B2D-4B40-B2D0-7ACE69A2D5EC}" srcOrd="0" destOrd="0" presId="urn:microsoft.com/office/officeart/2008/layout/HorizontalMultiLevelHierarchy"/>
    <dgm:cxn modelId="{64B5D7AE-EA23-42B2-BCE3-F4C1D3688B80}" srcId="{E3B20B01-A28F-4481-93AA-55FF7E1E685B}" destId="{C3D34BBD-9A9C-4886-820C-340651376374}" srcOrd="0" destOrd="0" parTransId="{28305111-EDF8-4650-B081-2B1A83CB1808}" sibTransId="{96A04EA2-0293-4A6E-B9FE-F42C4F4B1FB4}"/>
    <dgm:cxn modelId="{7621D8B2-CDB7-4B0F-9EFC-27CAD6BA3C2E}" srcId="{E3B20B01-A28F-4481-93AA-55FF7E1E685B}" destId="{547AD9F1-8416-467A-B3A4-DEAD08912E6B}" srcOrd="3" destOrd="0" parTransId="{C9C713F4-5AC3-4B58-9692-661D0C5C354D}" sibTransId="{FB2D6958-5FA7-4D7D-A8C8-34106422D9A4}"/>
    <dgm:cxn modelId="{48D986BE-1DED-4947-B398-3B163612E116}" type="presOf" srcId="{8AEE7B0B-E9A1-4BAA-A27B-0FD856A6C0F2}" destId="{39E43476-7672-4962-91B5-02CE95E1EA6D}" srcOrd="1" destOrd="0" presId="urn:microsoft.com/office/officeart/2008/layout/HorizontalMultiLevelHierarchy"/>
    <dgm:cxn modelId="{20B15DE4-99E9-4CFA-B7C1-7CDE31BFC22A}" type="presOf" srcId="{E3B20B01-A28F-4481-93AA-55FF7E1E685B}" destId="{C4C87479-1643-4040-9B99-06B19218E146}" srcOrd="0" destOrd="0" presId="urn:microsoft.com/office/officeart/2008/layout/HorizontalMultiLevelHierarchy"/>
    <dgm:cxn modelId="{30933EE7-F71D-4439-B85E-DF4E9A9AE623}" srcId="{975C77AE-2615-4393-9CF8-61B7F0B34144}" destId="{E3B20B01-A28F-4481-93AA-55FF7E1E685B}" srcOrd="0" destOrd="0" parTransId="{869ADA2E-7DA0-4293-A340-05D9A9DA4DBE}" sibTransId="{F59065ED-164F-4F87-83D8-1A28B497D6F7}"/>
    <dgm:cxn modelId="{65EF2BCA-B141-4CBC-90B6-14AB8ABB5758}" type="presParOf" srcId="{5855FDAC-4B7D-4B4D-AFB5-445EE21EE154}" destId="{19E5E28A-C5D9-4B11-B6DB-E2F1944F8D29}" srcOrd="0" destOrd="0" presId="urn:microsoft.com/office/officeart/2008/layout/HorizontalMultiLevelHierarchy"/>
    <dgm:cxn modelId="{627C4349-B45A-4BB3-9DDC-FA0FFAF41254}" type="presParOf" srcId="{19E5E28A-C5D9-4B11-B6DB-E2F1944F8D29}" destId="{C4C87479-1643-4040-9B99-06B19218E146}" srcOrd="0" destOrd="0" presId="urn:microsoft.com/office/officeart/2008/layout/HorizontalMultiLevelHierarchy"/>
    <dgm:cxn modelId="{C44726C1-83EC-4914-86EB-0B6EB38D37FB}" type="presParOf" srcId="{19E5E28A-C5D9-4B11-B6DB-E2F1944F8D29}" destId="{46D52EC3-5698-494F-ADFF-96E34FA4818F}" srcOrd="1" destOrd="0" presId="urn:microsoft.com/office/officeart/2008/layout/HorizontalMultiLevelHierarchy"/>
    <dgm:cxn modelId="{000FDBEE-5DAB-4DDD-96E2-F7E06C32CD7E}" type="presParOf" srcId="{46D52EC3-5698-494F-ADFF-96E34FA4818F}" destId="{1DA65ABD-5B2D-4B40-B2D0-7ACE69A2D5EC}" srcOrd="0" destOrd="0" presId="urn:microsoft.com/office/officeart/2008/layout/HorizontalMultiLevelHierarchy"/>
    <dgm:cxn modelId="{E60F6F9B-2AF7-4FEE-970B-8C3742B818C4}" type="presParOf" srcId="{1DA65ABD-5B2D-4B40-B2D0-7ACE69A2D5EC}" destId="{5E2525B2-CAE0-48B8-8CE3-896F2F416FE4}" srcOrd="0" destOrd="0" presId="urn:microsoft.com/office/officeart/2008/layout/HorizontalMultiLevelHierarchy"/>
    <dgm:cxn modelId="{0A2195A3-9C99-45AE-90B0-9F99EE9B3816}" type="presParOf" srcId="{46D52EC3-5698-494F-ADFF-96E34FA4818F}" destId="{B21638AD-54EA-4D96-8E3B-5A8275D4C59F}" srcOrd="1" destOrd="0" presId="urn:microsoft.com/office/officeart/2008/layout/HorizontalMultiLevelHierarchy"/>
    <dgm:cxn modelId="{4B8CA824-9EF8-49DA-95A1-65F7E70DDD95}" type="presParOf" srcId="{B21638AD-54EA-4D96-8E3B-5A8275D4C59F}" destId="{F50A515D-649D-4AE8-897B-397F17A964A5}" srcOrd="0" destOrd="0" presId="urn:microsoft.com/office/officeart/2008/layout/HorizontalMultiLevelHierarchy"/>
    <dgm:cxn modelId="{B72978CC-81B4-4671-8DF9-E9183735F79D}" type="presParOf" srcId="{B21638AD-54EA-4D96-8E3B-5A8275D4C59F}" destId="{AB6B93D4-9EE3-41B4-8241-4179E0575C81}" srcOrd="1" destOrd="0" presId="urn:microsoft.com/office/officeart/2008/layout/HorizontalMultiLevelHierarchy"/>
    <dgm:cxn modelId="{D919CF7E-8732-40E5-8A91-529B0347911A}" type="presParOf" srcId="{46D52EC3-5698-494F-ADFF-96E34FA4818F}" destId="{555934D0-0976-489F-A87B-309CF48DC951}" srcOrd="2" destOrd="0" presId="urn:microsoft.com/office/officeart/2008/layout/HorizontalMultiLevelHierarchy"/>
    <dgm:cxn modelId="{47F69518-D1F5-4AE9-9F0B-392ACDAE14A6}" type="presParOf" srcId="{555934D0-0976-489F-A87B-309CF48DC951}" destId="{E1B8F01F-BE33-4834-8FE9-6BA76CAA2080}" srcOrd="0" destOrd="0" presId="urn:microsoft.com/office/officeart/2008/layout/HorizontalMultiLevelHierarchy"/>
    <dgm:cxn modelId="{B0B316EB-F4F7-4FF8-828E-B6A9F874BD38}" type="presParOf" srcId="{46D52EC3-5698-494F-ADFF-96E34FA4818F}" destId="{15E6EC53-8D9B-46C7-ABAB-0AD418C0B607}" srcOrd="3" destOrd="0" presId="urn:microsoft.com/office/officeart/2008/layout/HorizontalMultiLevelHierarchy"/>
    <dgm:cxn modelId="{74F9FA86-9190-4BCA-838A-26C29EF1A3D4}" type="presParOf" srcId="{15E6EC53-8D9B-46C7-ABAB-0AD418C0B607}" destId="{9A7E4869-A5C7-43E7-8CBC-BD1279E02F58}" srcOrd="0" destOrd="0" presId="urn:microsoft.com/office/officeart/2008/layout/HorizontalMultiLevelHierarchy"/>
    <dgm:cxn modelId="{DAEBB0CC-0324-4EF4-B213-3A05A753B9C3}" type="presParOf" srcId="{15E6EC53-8D9B-46C7-ABAB-0AD418C0B607}" destId="{F9C3F822-DE90-43BF-BAB4-98E2B7CBFEF5}" srcOrd="1" destOrd="0" presId="urn:microsoft.com/office/officeart/2008/layout/HorizontalMultiLevelHierarchy"/>
    <dgm:cxn modelId="{FACC7087-5ED9-40AF-9709-6CBBB4886C06}" type="presParOf" srcId="{46D52EC3-5698-494F-ADFF-96E34FA4818F}" destId="{CBE7A779-973E-4C83-B602-628EFD89FB5B}" srcOrd="4" destOrd="0" presId="urn:microsoft.com/office/officeart/2008/layout/HorizontalMultiLevelHierarchy"/>
    <dgm:cxn modelId="{8BDDA395-1644-4BA7-AEC4-7993B7C05140}" type="presParOf" srcId="{CBE7A779-973E-4C83-B602-628EFD89FB5B}" destId="{39E43476-7672-4962-91B5-02CE95E1EA6D}" srcOrd="0" destOrd="0" presId="urn:microsoft.com/office/officeart/2008/layout/HorizontalMultiLevelHierarchy"/>
    <dgm:cxn modelId="{464FFD6F-04E9-4E93-88BB-497808F1949F}" type="presParOf" srcId="{46D52EC3-5698-494F-ADFF-96E34FA4818F}" destId="{74A82704-AB9E-4B9B-864D-40AFEB5A3D26}" srcOrd="5" destOrd="0" presId="urn:microsoft.com/office/officeart/2008/layout/HorizontalMultiLevelHierarchy"/>
    <dgm:cxn modelId="{01C814A1-8377-49F7-A593-90A43F6877D1}" type="presParOf" srcId="{74A82704-AB9E-4B9B-864D-40AFEB5A3D26}" destId="{ADC45A78-6EA8-4468-AFFC-F04F44A76B50}" srcOrd="0" destOrd="0" presId="urn:microsoft.com/office/officeart/2008/layout/HorizontalMultiLevelHierarchy"/>
    <dgm:cxn modelId="{71CAA285-1D7D-48C6-A53E-44516E0EC2BE}" type="presParOf" srcId="{74A82704-AB9E-4B9B-864D-40AFEB5A3D26}" destId="{35666885-B043-42C2-B07B-54A4B0BC39AC}" srcOrd="1" destOrd="0" presId="urn:microsoft.com/office/officeart/2008/layout/HorizontalMultiLevelHierarchy"/>
    <dgm:cxn modelId="{1456D307-9C37-4E6B-9484-6E3F9C7DC338}" type="presParOf" srcId="{46D52EC3-5698-494F-ADFF-96E34FA4818F}" destId="{E3824790-B9FC-46FC-9DF2-A47C6320D917}" srcOrd="6" destOrd="0" presId="urn:microsoft.com/office/officeart/2008/layout/HorizontalMultiLevelHierarchy"/>
    <dgm:cxn modelId="{F7B63D2D-BC95-4A7E-ABD3-B9229CDBD5A0}" type="presParOf" srcId="{E3824790-B9FC-46FC-9DF2-A47C6320D917}" destId="{F6E6F213-49AF-429F-9B32-E7F9ED3BF0A6}" srcOrd="0" destOrd="0" presId="urn:microsoft.com/office/officeart/2008/layout/HorizontalMultiLevelHierarchy"/>
    <dgm:cxn modelId="{5A4584BE-386A-4F8D-BC8A-ADC588928D24}" type="presParOf" srcId="{46D52EC3-5698-494F-ADFF-96E34FA4818F}" destId="{5322FAF9-7750-4B36-ACCD-1527F853A654}" srcOrd="7" destOrd="0" presId="urn:microsoft.com/office/officeart/2008/layout/HorizontalMultiLevelHierarchy"/>
    <dgm:cxn modelId="{2CAE8ED3-F8C9-44E7-B94D-CC1BAA22044F}" type="presParOf" srcId="{5322FAF9-7750-4B36-ACCD-1527F853A654}" destId="{BC5BC41D-4730-4702-BA24-00905E25C3F8}" srcOrd="0" destOrd="0" presId="urn:microsoft.com/office/officeart/2008/layout/HorizontalMultiLevelHierarchy"/>
    <dgm:cxn modelId="{034C2E1F-B80A-4F6C-AB45-DA1D6F43C43E}" type="presParOf" srcId="{5322FAF9-7750-4B36-ACCD-1527F853A654}" destId="{9C96A452-EDBD-4207-829B-56C8B8FB4C4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E555D2-3CBC-45FB-9641-A40C0EA3DCD0}" type="doc">
      <dgm:prSet loTypeId="urn:microsoft.com/office/officeart/2005/8/layout/arrow2" loCatId="process" qsTypeId="urn:microsoft.com/office/officeart/2005/8/quickstyle/simple1" qsCatId="simple" csTypeId="urn:microsoft.com/office/officeart/2005/8/colors/accent2_3" csCatId="accent2" phldr="1"/>
      <dgm:spPr/>
    </dgm:pt>
    <dgm:pt modelId="{206A38B3-F2A0-4EFB-8889-F5F407F51999}">
      <dgm:prSet phldrT="[Texto]" custT="1"/>
      <dgm:spPr/>
      <dgm:t>
        <a:bodyPr/>
        <a:lstStyle/>
        <a:p>
          <a:pPr algn="l"/>
          <a:r>
            <a:rPr lang="es-EC" sz="1400" b="1" dirty="0"/>
            <a:t>08:00 am</a:t>
          </a:r>
        </a:p>
        <a:p>
          <a:pPr algn="just"/>
          <a:r>
            <a:rPr lang="es-EC" sz="1400" dirty="0"/>
            <a:t>El conductor se dirige al taller mecánico en la ciudad de Loja para realizar el mantenimiento del vehículo PDR-3267</a:t>
          </a:r>
        </a:p>
      </dgm:t>
    </dgm:pt>
    <dgm:pt modelId="{0986B17F-06D1-45C0-858B-F090E92435F2}" type="parTrans" cxnId="{FFF41A07-B1AC-4418-8978-ECF6522D8F41}">
      <dgm:prSet/>
      <dgm:spPr/>
      <dgm:t>
        <a:bodyPr/>
        <a:lstStyle/>
        <a:p>
          <a:endParaRPr lang="es-EC"/>
        </a:p>
      </dgm:t>
    </dgm:pt>
    <dgm:pt modelId="{39A1D1C8-4B62-444B-A3DC-48A4743B6895}" type="sibTrans" cxnId="{FFF41A07-B1AC-4418-8978-ECF6522D8F41}">
      <dgm:prSet/>
      <dgm:spPr/>
      <dgm:t>
        <a:bodyPr/>
        <a:lstStyle/>
        <a:p>
          <a:endParaRPr lang="es-EC"/>
        </a:p>
      </dgm:t>
    </dgm:pt>
    <dgm:pt modelId="{AB4B9AF8-5DBF-4D9B-9205-BC31909E438E}">
      <dgm:prSet phldrT="[Texto]" custT="1"/>
      <dgm:spPr/>
      <dgm:t>
        <a:bodyPr/>
        <a:lstStyle/>
        <a:p>
          <a:pPr algn="l"/>
          <a:r>
            <a:rPr lang="es-EC" sz="1400" b="1" dirty="0"/>
            <a:t>13:30 pm </a:t>
          </a:r>
        </a:p>
        <a:p>
          <a:pPr algn="just"/>
          <a:r>
            <a:rPr lang="es-EC" sz="1400" dirty="0"/>
            <a:t>Salida de Loja con dirección Santa Rosa </a:t>
          </a:r>
        </a:p>
      </dgm:t>
    </dgm:pt>
    <dgm:pt modelId="{DA3F3C39-3B0E-4567-B75C-64DFBAD95864}" type="parTrans" cxnId="{68412565-AF40-446D-B7D2-2AF9187B4F08}">
      <dgm:prSet/>
      <dgm:spPr/>
      <dgm:t>
        <a:bodyPr/>
        <a:lstStyle/>
        <a:p>
          <a:endParaRPr lang="es-EC"/>
        </a:p>
      </dgm:t>
    </dgm:pt>
    <dgm:pt modelId="{27A487EC-064A-4500-AE5A-70D986A96DEE}" type="sibTrans" cxnId="{68412565-AF40-446D-B7D2-2AF9187B4F08}">
      <dgm:prSet/>
      <dgm:spPr/>
      <dgm:t>
        <a:bodyPr/>
        <a:lstStyle/>
        <a:p>
          <a:endParaRPr lang="es-EC"/>
        </a:p>
      </dgm:t>
    </dgm:pt>
    <dgm:pt modelId="{9E342C58-DA4F-4B6B-855A-3B8E62830291}">
      <dgm:prSet phldrT="[Texto]" custT="1"/>
      <dgm:spPr/>
      <dgm:t>
        <a:bodyPr/>
        <a:lstStyle/>
        <a:p>
          <a:pPr algn="l"/>
          <a:r>
            <a:rPr lang="es-EC" sz="1400" b="1" dirty="0"/>
            <a:t>17:00 pm</a:t>
          </a:r>
        </a:p>
        <a:p>
          <a:pPr algn="just"/>
          <a:r>
            <a:rPr lang="es-EC" sz="1400" dirty="0"/>
            <a:t>Se realiza el reporte del mismo daño en el vehículo,  pausa activa en Balsas, se presenta la notificación del cambio de ruta. Balsa-Zamora. </a:t>
          </a:r>
        </a:p>
      </dgm:t>
    </dgm:pt>
    <dgm:pt modelId="{8A27C72F-C3AE-43B6-A5BB-8E413799442A}" type="parTrans" cxnId="{C1106883-B3C2-4D0C-BA4B-6F05B0DB5FFE}">
      <dgm:prSet/>
      <dgm:spPr/>
      <dgm:t>
        <a:bodyPr/>
        <a:lstStyle/>
        <a:p>
          <a:endParaRPr lang="es-EC"/>
        </a:p>
      </dgm:t>
    </dgm:pt>
    <dgm:pt modelId="{BBD6C800-5880-46AF-BFC3-2E81EF48028E}" type="sibTrans" cxnId="{C1106883-B3C2-4D0C-BA4B-6F05B0DB5FFE}">
      <dgm:prSet/>
      <dgm:spPr/>
      <dgm:t>
        <a:bodyPr/>
        <a:lstStyle/>
        <a:p>
          <a:endParaRPr lang="es-EC"/>
        </a:p>
      </dgm:t>
    </dgm:pt>
    <dgm:pt modelId="{0173F841-3F81-41BF-914B-9413C50CF716}">
      <dgm:prSet phldrT="[Texto]" custT="1"/>
      <dgm:spPr/>
      <dgm:t>
        <a:bodyPr/>
        <a:lstStyle/>
        <a:p>
          <a:pPr algn="l"/>
          <a:r>
            <a:rPr lang="es-EC" sz="1400" b="1" dirty="0"/>
            <a:t>22:15 pm</a:t>
          </a:r>
        </a:p>
        <a:p>
          <a:pPr algn="just"/>
          <a:r>
            <a:rPr lang="es-EC" sz="1400" b="0" dirty="0"/>
            <a:t>En el ingreso a Zamora en una intersección se produce la colisión entre el vehículo KDE con otro vehículo particular </a:t>
          </a:r>
        </a:p>
      </dgm:t>
    </dgm:pt>
    <dgm:pt modelId="{39381A6B-FC25-4FCD-A035-F9D9DEB88F0A}" type="parTrans" cxnId="{A86BFDE7-AA15-4566-BBD9-4122425AD0DD}">
      <dgm:prSet/>
      <dgm:spPr/>
      <dgm:t>
        <a:bodyPr/>
        <a:lstStyle/>
        <a:p>
          <a:endParaRPr lang="es-EC"/>
        </a:p>
      </dgm:t>
    </dgm:pt>
    <dgm:pt modelId="{6037328B-0DA9-4E0D-9647-B126E1AC2433}" type="sibTrans" cxnId="{A86BFDE7-AA15-4566-BBD9-4122425AD0DD}">
      <dgm:prSet/>
      <dgm:spPr/>
      <dgm:t>
        <a:bodyPr/>
        <a:lstStyle/>
        <a:p>
          <a:endParaRPr lang="es-EC"/>
        </a:p>
      </dgm:t>
    </dgm:pt>
    <dgm:pt modelId="{3675ACBC-24A2-4CD1-86B8-5A250EEC5140}">
      <dgm:prSet phldrT="[Texto]" custT="1"/>
      <dgm:spPr/>
      <dgm:t>
        <a:bodyPr/>
        <a:lstStyle/>
        <a:p>
          <a:pPr algn="just"/>
          <a:r>
            <a:rPr lang="es-EC" sz="1400" b="1" dirty="0"/>
            <a:t>20:00 pm</a:t>
          </a:r>
        </a:p>
        <a:p>
          <a:pPr algn="just"/>
          <a:r>
            <a:rPr lang="es-EC" sz="1400" dirty="0"/>
            <a:t>Se realiza el reporte y pausa activa desde Catamayo  </a:t>
          </a:r>
        </a:p>
      </dgm:t>
    </dgm:pt>
    <dgm:pt modelId="{EC2DA756-5BBA-4385-9A2B-1148D7636E92}" type="parTrans" cxnId="{40F96ECD-BAA1-4B3D-A262-635510803DFD}">
      <dgm:prSet/>
      <dgm:spPr/>
      <dgm:t>
        <a:bodyPr/>
        <a:lstStyle/>
        <a:p>
          <a:endParaRPr lang="es-EC"/>
        </a:p>
      </dgm:t>
    </dgm:pt>
    <dgm:pt modelId="{CEC69B85-8070-490D-A7D0-632598E6B86B}" type="sibTrans" cxnId="{40F96ECD-BAA1-4B3D-A262-635510803DFD}">
      <dgm:prSet/>
      <dgm:spPr/>
      <dgm:t>
        <a:bodyPr/>
        <a:lstStyle/>
        <a:p>
          <a:endParaRPr lang="es-EC"/>
        </a:p>
      </dgm:t>
    </dgm:pt>
    <dgm:pt modelId="{B2FDFEE3-6ACA-4422-8A07-6278B377CF2F}" type="pres">
      <dgm:prSet presAssocID="{B2E555D2-3CBC-45FB-9641-A40C0EA3DCD0}" presName="arrowDiagram" presStyleCnt="0">
        <dgm:presLayoutVars>
          <dgm:chMax val="5"/>
          <dgm:dir/>
          <dgm:resizeHandles val="exact"/>
        </dgm:presLayoutVars>
      </dgm:prSet>
      <dgm:spPr/>
    </dgm:pt>
    <dgm:pt modelId="{773FD26D-A825-49CD-9F5B-AD08CF32EFA2}" type="pres">
      <dgm:prSet presAssocID="{B2E555D2-3CBC-45FB-9641-A40C0EA3DCD0}" presName="arrow" presStyleLbl="bgShp" presStyleIdx="0" presStyleCnt="1"/>
      <dgm:spPr/>
    </dgm:pt>
    <dgm:pt modelId="{2E87B638-D4A0-4024-9144-752699C15A71}" type="pres">
      <dgm:prSet presAssocID="{B2E555D2-3CBC-45FB-9641-A40C0EA3DCD0}" presName="arrowDiagram5" presStyleCnt="0"/>
      <dgm:spPr/>
    </dgm:pt>
    <dgm:pt modelId="{C29B866D-3444-4F6E-BA01-618E58CFA43B}" type="pres">
      <dgm:prSet presAssocID="{206A38B3-F2A0-4EFB-8889-F5F407F51999}" presName="bullet5a" presStyleLbl="node1" presStyleIdx="0" presStyleCnt="5"/>
      <dgm:spPr/>
    </dgm:pt>
    <dgm:pt modelId="{51C8B912-A34A-468B-8DEA-095DA9DDA9DC}" type="pres">
      <dgm:prSet presAssocID="{206A38B3-F2A0-4EFB-8889-F5F407F51999}" presName="textBox5a" presStyleLbl="revTx" presStyleIdx="0" presStyleCnt="5" custScaleX="216989" custLinFactNeighborX="60979" custLinFactNeighborY="4733">
        <dgm:presLayoutVars>
          <dgm:bulletEnabled val="1"/>
        </dgm:presLayoutVars>
      </dgm:prSet>
      <dgm:spPr/>
    </dgm:pt>
    <dgm:pt modelId="{D29A6827-AC88-4655-9A52-127F8F1FCB89}" type="pres">
      <dgm:prSet presAssocID="{AB4B9AF8-5DBF-4D9B-9205-BC31909E438E}" presName="bullet5b" presStyleLbl="node1" presStyleIdx="1" presStyleCnt="5"/>
      <dgm:spPr/>
    </dgm:pt>
    <dgm:pt modelId="{B8FA282A-F16E-425C-95BC-C05AA8DEE162}" type="pres">
      <dgm:prSet presAssocID="{AB4B9AF8-5DBF-4D9B-9205-BC31909E438E}" presName="textBox5b" presStyleLbl="revTx" presStyleIdx="1" presStyleCnt="5">
        <dgm:presLayoutVars>
          <dgm:bulletEnabled val="1"/>
        </dgm:presLayoutVars>
      </dgm:prSet>
      <dgm:spPr/>
    </dgm:pt>
    <dgm:pt modelId="{FCC2B0F0-D80F-4430-A0F7-95C473652204}" type="pres">
      <dgm:prSet presAssocID="{9E342C58-DA4F-4B6B-855A-3B8E62830291}" presName="bullet5c" presStyleLbl="node1" presStyleIdx="2" presStyleCnt="5"/>
      <dgm:spPr/>
    </dgm:pt>
    <dgm:pt modelId="{28BFED26-997E-4410-BE9B-B1E92965EBEC}" type="pres">
      <dgm:prSet presAssocID="{9E342C58-DA4F-4B6B-855A-3B8E62830291}" presName="textBox5c" presStyleLbl="revTx" presStyleIdx="2" presStyleCnt="5">
        <dgm:presLayoutVars>
          <dgm:bulletEnabled val="1"/>
        </dgm:presLayoutVars>
      </dgm:prSet>
      <dgm:spPr/>
    </dgm:pt>
    <dgm:pt modelId="{DED5AC97-C039-4B3A-8F99-35BF38E395FB}" type="pres">
      <dgm:prSet presAssocID="{3675ACBC-24A2-4CD1-86B8-5A250EEC5140}" presName="bullet5d" presStyleLbl="node1" presStyleIdx="3" presStyleCnt="5"/>
      <dgm:spPr/>
    </dgm:pt>
    <dgm:pt modelId="{85D4A49D-D839-4D1E-AAA4-C6B2E6F39F55}" type="pres">
      <dgm:prSet presAssocID="{3675ACBC-24A2-4CD1-86B8-5A250EEC5140}" presName="textBox5d" presStyleLbl="revTx" presStyleIdx="3" presStyleCnt="5">
        <dgm:presLayoutVars>
          <dgm:bulletEnabled val="1"/>
        </dgm:presLayoutVars>
      </dgm:prSet>
      <dgm:spPr/>
    </dgm:pt>
    <dgm:pt modelId="{E7FDAC84-0AB2-4F47-9C45-F77A306BAB1C}" type="pres">
      <dgm:prSet presAssocID="{0173F841-3F81-41BF-914B-9413C50CF716}" presName="bullet5e" presStyleLbl="node1" presStyleIdx="4" presStyleCnt="5"/>
      <dgm:spPr/>
    </dgm:pt>
    <dgm:pt modelId="{FED33A98-57B8-4A59-8DB5-FB9AEBBEDAA9}" type="pres">
      <dgm:prSet presAssocID="{0173F841-3F81-41BF-914B-9413C50CF716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FFF41A07-B1AC-4418-8978-ECF6522D8F41}" srcId="{B2E555D2-3CBC-45FB-9641-A40C0EA3DCD0}" destId="{206A38B3-F2A0-4EFB-8889-F5F407F51999}" srcOrd="0" destOrd="0" parTransId="{0986B17F-06D1-45C0-858B-F090E92435F2}" sibTransId="{39A1D1C8-4B62-444B-A3DC-48A4743B6895}"/>
    <dgm:cxn modelId="{53B60716-9A5C-4840-8B98-E629A11708DA}" type="presOf" srcId="{0173F841-3F81-41BF-914B-9413C50CF716}" destId="{FED33A98-57B8-4A59-8DB5-FB9AEBBEDAA9}" srcOrd="0" destOrd="0" presId="urn:microsoft.com/office/officeart/2005/8/layout/arrow2"/>
    <dgm:cxn modelId="{529CD023-94FE-4BE9-B185-861AEB5BBF3E}" type="presOf" srcId="{3675ACBC-24A2-4CD1-86B8-5A250EEC5140}" destId="{85D4A49D-D839-4D1E-AAA4-C6B2E6F39F55}" srcOrd="0" destOrd="0" presId="urn:microsoft.com/office/officeart/2005/8/layout/arrow2"/>
    <dgm:cxn modelId="{68412565-AF40-446D-B7D2-2AF9187B4F08}" srcId="{B2E555D2-3CBC-45FB-9641-A40C0EA3DCD0}" destId="{AB4B9AF8-5DBF-4D9B-9205-BC31909E438E}" srcOrd="1" destOrd="0" parTransId="{DA3F3C39-3B0E-4567-B75C-64DFBAD95864}" sibTransId="{27A487EC-064A-4500-AE5A-70D986A96DEE}"/>
    <dgm:cxn modelId="{D3F16E4B-0DF6-4CD2-B6B7-8AE2AE667AE5}" type="presOf" srcId="{206A38B3-F2A0-4EFB-8889-F5F407F51999}" destId="{51C8B912-A34A-468B-8DEA-095DA9DDA9DC}" srcOrd="0" destOrd="0" presId="urn:microsoft.com/office/officeart/2005/8/layout/arrow2"/>
    <dgm:cxn modelId="{96E54550-D6DD-4DAA-BD58-F4B39FEFEBF5}" type="presOf" srcId="{AB4B9AF8-5DBF-4D9B-9205-BC31909E438E}" destId="{B8FA282A-F16E-425C-95BC-C05AA8DEE162}" srcOrd="0" destOrd="0" presId="urn:microsoft.com/office/officeart/2005/8/layout/arrow2"/>
    <dgm:cxn modelId="{C1106883-B3C2-4D0C-BA4B-6F05B0DB5FFE}" srcId="{B2E555D2-3CBC-45FB-9641-A40C0EA3DCD0}" destId="{9E342C58-DA4F-4B6B-855A-3B8E62830291}" srcOrd="2" destOrd="0" parTransId="{8A27C72F-C3AE-43B6-A5BB-8E413799442A}" sibTransId="{BBD6C800-5880-46AF-BFC3-2E81EF48028E}"/>
    <dgm:cxn modelId="{6F7EA4B1-DEAB-46F6-9CAA-5669564038C3}" type="presOf" srcId="{B2E555D2-3CBC-45FB-9641-A40C0EA3DCD0}" destId="{B2FDFEE3-6ACA-4422-8A07-6278B377CF2F}" srcOrd="0" destOrd="0" presId="urn:microsoft.com/office/officeart/2005/8/layout/arrow2"/>
    <dgm:cxn modelId="{40F96ECD-BAA1-4B3D-A262-635510803DFD}" srcId="{B2E555D2-3CBC-45FB-9641-A40C0EA3DCD0}" destId="{3675ACBC-24A2-4CD1-86B8-5A250EEC5140}" srcOrd="3" destOrd="0" parTransId="{EC2DA756-5BBA-4385-9A2B-1148D7636E92}" sibTransId="{CEC69B85-8070-490D-A7D0-632598E6B86B}"/>
    <dgm:cxn modelId="{A86BFDE7-AA15-4566-BBD9-4122425AD0DD}" srcId="{B2E555D2-3CBC-45FB-9641-A40C0EA3DCD0}" destId="{0173F841-3F81-41BF-914B-9413C50CF716}" srcOrd="4" destOrd="0" parTransId="{39381A6B-FC25-4FCD-A035-F9D9DEB88F0A}" sibTransId="{6037328B-0DA9-4E0D-9647-B126E1AC2433}"/>
    <dgm:cxn modelId="{18297FE8-3905-45A1-81D2-368BEE5CCB3B}" type="presOf" srcId="{9E342C58-DA4F-4B6B-855A-3B8E62830291}" destId="{28BFED26-997E-4410-BE9B-B1E92965EBEC}" srcOrd="0" destOrd="0" presId="urn:microsoft.com/office/officeart/2005/8/layout/arrow2"/>
    <dgm:cxn modelId="{EDB363C8-5498-4DA5-9D0B-FD23A97A2F02}" type="presParOf" srcId="{B2FDFEE3-6ACA-4422-8A07-6278B377CF2F}" destId="{773FD26D-A825-49CD-9F5B-AD08CF32EFA2}" srcOrd="0" destOrd="0" presId="urn:microsoft.com/office/officeart/2005/8/layout/arrow2"/>
    <dgm:cxn modelId="{4EE0D943-95CE-4B49-A682-6B3776447069}" type="presParOf" srcId="{B2FDFEE3-6ACA-4422-8A07-6278B377CF2F}" destId="{2E87B638-D4A0-4024-9144-752699C15A71}" srcOrd="1" destOrd="0" presId="urn:microsoft.com/office/officeart/2005/8/layout/arrow2"/>
    <dgm:cxn modelId="{3B20D1C7-BDB7-4086-98D8-88BE101E91E3}" type="presParOf" srcId="{2E87B638-D4A0-4024-9144-752699C15A71}" destId="{C29B866D-3444-4F6E-BA01-618E58CFA43B}" srcOrd="0" destOrd="0" presId="urn:microsoft.com/office/officeart/2005/8/layout/arrow2"/>
    <dgm:cxn modelId="{B141FC24-98FC-46E6-B3CA-ABB8C33B4304}" type="presParOf" srcId="{2E87B638-D4A0-4024-9144-752699C15A71}" destId="{51C8B912-A34A-468B-8DEA-095DA9DDA9DC}" srcOrd="1" destOrd="0" presId="urn:microsoft.com/office/officeart/2005/8/layout/arrow2"/>
    <dgm:cxn modelId="{527BD97F-C8E7-4887-BF33-87129ED66E0D}" type="presParOf" srcId="{2E87B638-D4A0-4024-9144-752699C15A71}" destId="{D29A6827-AC88-4655-9A52-127F8F1FCB89}" srcOrd="2" destOrd="0" presId="urn:microsoft.com/office/officeart/2005/8/layout/arrow2"/>
    <dgm:cxn modelId="{10A4988D-05A8-41F5-A7E0-D32A5A1D5185}" type="presParOf" srcId="{2E87B638-D4A0-4024-9144-752699C15A71}" destId="{B8FA282A-F16E-425C-95BC-C05AA8DEE162}" srcOrd="3" destOrd="0" presId="urn:microsoft.com/office/officeart/2005/8/layout/arrow2"/>
    <dgm:cxn modelId="{0FCBD3BD-9279-4C15-B5DE-C231083C70D6}" type="presParOf" srcId="{2E87B638-D4A0-4024-9144-752699C15A71}" destId="{FCC2B0F0-D80F-4430-A0F7-95C473652204}" srcOrd="4" destOrd="0" presId="urn:microsoft.com/office/officeart/2005/8/layout/arrow2"/>
    <dgm:cxn modelId="{70575150-0467-4F66-86AA-76D23EC56459}" type="presParOf" srcId="{2E87B638-D4A0-4024-9144-752699C15A71}" destId="{28BFED26-997E-4410-BE9B-B1E92965EBEC}" srcOrd="5" destOrd="0" presId="urn:microsoft.com/office/officeart/2005/8/layout/arrow2"/>
    <dgm:cxn modelId="{E3D04055-7CBA-4C2E-9775-04D25CD74A40}" type="presParOf" srcId="{2E87B638-D4A0-4024-9144-752699C15A71}" destId="{DED5AC97-C039-4B3A-8F99-35BF38E395FB}" srcOrd="6" destOrd="0" presId="urn:microsoft.com/office/officeart/2005/8/layout/arrow2"/>
    <dgm:cxn modelId="{C9395E84-A54A-43C1-8520-7F0ED22C54A7}" type="presParOf" srcId="{2E87B638-D4A0-4024-9144-752699C15A71}" destId="{85D4A49D-D839-4D1E-AAA4-C6B2E6F39F55}" srcOrd="7" destOrd="0" presId="urn:microsoft.com/office/officeart/2005/8/layout/arrow2"/>
    <dgm:cxn modelId="{CFFBAF13-E60A-4027-9233-2357D22BE0FB}" type="presParOf" srcId="{2E87B638-D4A0-4024-9144-752699C15A71}" destId="{E7FDAC84-0AB2-4F47-9C45-F77A306BAB1C}" srcOrd="8" destOrd="0" presId="urn:microsoft.com/office/officeart/2005/8/layout/arrow2"/>
    <dgm:cxn modelId="{E0649577-2427-437C-BC95-6401413F7A3A}" type="presParOf" srcId="{2E87B638-D4A0-4024-9144-752699C15A71}" destId="{FED33A98-57B8-4A59-8DB5-FB9AEBBEDAA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59D7B-5811-4182-9D4C-C259BCF22B4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4EE44FE-E66F-4905-8DB2-C0BAB020669A}">
      <dgm:prSet phldrT="[Texto]" phldr="1"/>
      <dgm:spPr/>
      <dgm:t>
        <a:bodyPr/>
        <a:lstStyle/>
        <a:p>
          <a:endParaRPr lang="es-EC" dirty="0"/>
        </a:p>
      </dgm:t>
    </dgm:pt>
    <dgm:pt modelId="{08671939-044E-44A4-B374-5FD458C32ABC}" type="parTrans" cxnId="{9A6273EE-9396-4E0A-BCE4-670F40AE4BC7}">
      <dgm:prSet/>
      <dgm:spPr/>
      <dgm:t>
        <a:bodyPr/>
        <a:lstStyle/>
        <a:p>
          <a:endParaRPr lang="es-EC"/>
        </a:p>
      </dgm:t>
    </dgm:pt>
    <dgm:pt modelId="{C7435125-8A7B-453B-8118-0BE6FB7D8C16}" type="sibTrans" cxnId="{9A6273EE-9396-4E0A-BCE4-670F40AE4BC7}">
      <dgm:prSet/>
      <dgm:spPr/>
      <dgm:t>
        <a:bodyPr/>
        <a:lstStyle/>
        <a:p>
          <a:endParaRPr lang="es-EC"/>
        </a:p>
      </dgm:t>
    </dgm:pt>
    <dgm:pt modelId="{AC3F3F75-CCE0-481B-BA8C-6F05FAB9D812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dirty="0"/>
            <a:t>Incumplimiento de procedimiento vehicular que establece un horario de conducción hasta las 22:00. </a:t>
          </a:r>
        </a:p>
      </dgm:t>
    </dgm:pt>
    <dgm:pt modelId="{6839D301-CFC0-492A-AC00-01A7D5206BDD}" type="parTrans" cxnId="{2F683D73-1289-4A58-8DD5-0F4F57B64291}">
      <dgm:prSet/>
      <dgm:spPr/>
      <dgm:t>
        <a:bodyPr/>
        <a:lstStyle/>
        <a:p>
          <a:endParaRPr lang="es-EC"/>
        </a:p>
      </dgm:t>
    </dgm:pt>
    <dgm:pt modelId="{025EA206-95AE-4363-9247-CE568FA5E7DF}" type="sibTrans" cxnId="{2F683D73-1289-4A58-8DD5-0F4F57B64291}">
      <dgm:prSet/>
      <dgm:spPr/>
      <dgm:t>
        <a:bodyPr/>
        <a:lstStyle/>
        <a:p>
          <a:endParaRPr lang="es-EC"/>
        </a:p>
      </dgm:t>
    </dgm:pt>
    <dgm:pt modelId="{D0566D4E-FAB8-47A3-B870-CAA7ECAEA857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dirty="0"/>
            <a:t>Comunicación no efectiva, directrices instrucciones poco claras al realizar el cambio en la ruta y el seguimiento de los puntos de descanso del conductor. </a:t>
          </a:r>
        </a:p>
      </dgm:t>
    </dgm:pt>
    <dgm:pt modelId="{F8FA8D9F-20B7-488B-A339-26724FCD77E4}" type="parTrans" cxnId="{5EDD6618-717D-43F6-8270-D948E2AB681B}">
      <dgm:prSet/>
      <dgm:spPr/>
      <dgm:t>
        <a:bodyPr/>
        <a:lstStyle/>
        <a:p>
          <a:endParaRPr lang="es-EC"/>
        </a:p>
      </dgm:t>
    </dgm:pt>
    <dgm:pt modelId="{A2F48B2B-AD8E-4C12-8B8D-6AAA5D6BCCF7}" type="sibTrans" cxnId="{5EDD6618-717D-43F6-8270-D948E2AB681B}">
      <dgm:prSet/>
      <dgm:spPr/>
      <dgm:t>
        <a:bodyPr/>
        <a:lstStyle/>
        <a:p>
          <a:endParaRPr lang="es-EC"/>
        </a:p>
      </dgm:t>
    </dgm:pt>
    <dgm:pt modelId="{0A6BE1A2-A464-49F1-BA94-B0FE9059F7E0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dirty="0"/>
            <a:t>Exceso de confianza y distracción. </a:t>
          </a:r>
        </a:p>
      </dgm:t>
    </dgm:pt>
    <dgm:pt modelId="{B457CA5F-4B70-4AC8-9788-E99C0F3598BB}" type="parTrans" cxnId="{1BA6EB29-ABD2-4685-B97B-350AA26A9CDF}">
      <dgm:prSet/>
      <dgm:spPr/>
      <dgm:t>
        <a:bodyPr/>
        <a:lstStyle/>
        <a:p>
          <a:endParaRPr lang="es-EC"/>
        </a:p>
      </dgm:t>
    </dgm:pt>
    <dgm:pt modelId="{3EAA730D-92AE-4E2B-A293-7F1581D21FAD}" type="sibTrans" cxnId="{1BA6EB29-ABD2-4685-B97B-350AA26A9CDF}">
      <dgm:prSet/>
      <dgm:spPr/>
      <dgm:t>
        <a:bodyPr/>
        <a:lstStyle/>
        <a:p>
          <a:endParaRPr lang="es-EC"/>
        </a:p>
      </dgm:t>
    </dgm:pt>
    <dgm:pt modelId="{74EE9D54-E388-4C0E-81F9-1E28B5DB3760}" type="pres">
      <dgm:prSet presAssocID="{CED59D7B-5811-4182-9D4C-C259BCF22B4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9785A7-5630-4943-A643-FEB416B703BD}" type="pres">
      <dgm:prSet presAssocID="{E4EE44FE-E66F-4905-8DB2-C0BAB020669A}" presName="centerShape" presStyleLbl="node0" presStyleIdx="0" presStyleCnt="1"/>
      <dgm:spPr/>
    </dgm:pt>
    <dgm:pt modelId="{9FE96EA9-26E6-4C58-BACD-0CE7C8947462}" type="pres">
      <dgm:prSet presAssocID="{6839D301-CFC0-492A-AC00-01A7D5206BDD}" presName="parTrans" presStyleLbl="bgSibTrans2D1" presStyleIdx="0" presStyleCnt="3"/>
      <dgm:spPr/>
    </dgm:pt>
    <dgm:pt modelId="{919CBAD8-3558-4E19-A219-D1DB3581FE3C}" type="pres">
      <dgm:prSet presAssocID="{AC3F3F75-CCE0-481B-BA8C-6F05FAB9D812}" presName="node" presStyleLbl="node1" presStyleIdx="0" presStyleCnt="3">
        <dgm:presLayoutVars>
          <dgm:bulletEnabled val="1"/>
        </dgm:presLayoutVars>
      </dgm:prSet>
      <dgm:spPr/>
    </dgm:pt>
    <dgm:pt modelId="{ECAC2B65-EC5C-42AD-98D2-E18796E07178}" type="pres">
      <dgm:prSet presAssocID="{F8FA8D9F-20B7-488B-A339-26724FCD77E4}" presName="parTrans" presStyleLbl="bgSibTrans2D1" presStyleIdx="1" presStyleCnt="3"/>
      <dgm:spPr/>
    </dgm:pt>
    <dgm:pt modelId="{484998EC-94F9-43BB-A548-5FF8619C8067}" type="pres">
      <dgm:prSet presAssocID="{D0566D4E-FAB8-47A3-B870-CAA7ECAEA857}" presName="node" presStyleLbl="node1" presStyleIdx="1" presStyleCnt="3">
        <dgm:presLayoutVars>
          <dgm:bulletEnabled val="1"/>
        </dgm:presLayoutVars>
      </dgm:prSet>
      <dgm:spPr/>
    </dgm:pt>
    <dgm:pt modelId="{EB0BDADA-F2C5-4D43-A130-BBA5D22A81DC}" type="pres">
      <dgm:prSet presAssocID="{B457CA5F-4B70-4AC8-9788-E99C0F3598BB}" presName="parTrans" presStyleLbl="bgSibTrans2D1" presStyleIdx="2" presStyleCnt="3"/>
      <dgm:spPr/>
    </dgm:pt>
    <dgm:pt modelId="{EC2CA102-27C8-4523-AA7B-1B1287042F9A}" type="pres">
      <dgm:prSet presAssocID="{0A6BE1A2-A464-49F1-BA94-B0FE9059F7E0}" presName="node" presStyleLbl="node1" presStyleIdx="2" presStyleCnt="3">
        <dgm:presLayoutVars>
          <dgm:bulletEnabled val="1"/>
        </dgm:presLayoutVars>
      </dgm:prSet>
      <dgm:spPr/>
    </dgm:pt>
  </dgm:ptLst>
  <dgm:cxnLst>
    <dgm:cxn modelId="{5EDD6618-717D-43F6-8270-D948E2AB681B}" srcId="{E4EE44FE-E66F-4905-8DB2-C0BAB020669A}" destId="{D0566D4E-FAB8-47A3-B870-CAA7ECAEA857}" srcOrd="1" destOrd="0" parTransId="{F8FA8D9F-20B7-488B-A339-26724FCD77E4}" sibTransId="{A2F48B2B-AD8E-4C12-8B8D-6AAA5D6BCCF7}"/>
    <dgm:cxn modelId="{1BA6EB29-ABD2-4685-B97B-350AA26A9CDF}" srcId="{E4EE44FE-E66F-4905-8DB2-C0BAB020669A}" destId="{0A6BE1A2-A464-49F1-BA94-B0FE9059F7E0}" srcOrd="2" destOrd="0" parTransId="{B457CA5F-4B70-4AC8-9788-E99C0F3598BB}" sibTransId="{3EAA730D-92AE-4E2B-A293-7F1581D21FAD}"/>
    <dgm:cxn modelId="{E10D6C3D-6329-4AAD-AC2E-6474D2548B78}" type="presOf" srcId="{6839D301-CFC0-492A-AC00-01A7D5206BDD}" destId="{9FE96EA9-26E6-4C58-BACD-0CE7C8947462}" srcOrd="0" destOrd="0" presId="urn:microsoft.com/office/officeart/2005/8/layout/radial4"/>
    <dgm:cxn modelId="{650BBC47-4886-4348-842F-EF49E5832454}" type="presOf" srcId="{E4EE44FE-E66F-4905-8DB2-C0BAB020669A}" destId="{029785A7-5630-4943-A643-FEB416B703BD}" srcOrd="0" destOrd="0" presId="urn:microsoft.com/office/officeart/2005/8/layout/radial4"/>
    <dgm:cxn modelId="{574BE66B-ED95-4574-B46F-CC54616776FF}" type="presOf" srcId="{B457CA5F-4B70-4AC8-9788-E99C0F3598BB}" destId="{EB0BDADA-F2C5-4D43-A130-BBA5D22A81DC}" srcOrd="0" destOrd="0" presId="urn:microsoft.com/office/officeart/2005/8/layout/radial4"/>
    <dgm:cxn modelId="{2F683D73-1289-4A58-8DD5-0F4F57B64291}" srcId="{E4EE44FE-E66F-4905-8DB2-C0BAB020669A}" destId="{AC3F3F75-CCE0-481B-BA8C-6F05FAB9D812}" srcOrd="0" destOrd="0" parTransId="{6839D301-CFC0-492A-AC00-01A7D5206BDD}" sibTransId="{025EA206-95AE-4363-9247-CE568FA5E7DF}"/>
    <dgm:cxn modelId="{43034373-79A2-48E2-A6F9-1150737BF610}" type="presOf" srcId="{CED59D7B-5811-4182-9D4C-C259BCF22B49}" destId="{74EE9D54-E388-4C0E-81F9-1E28B5DB3760}" srcOrd="0" destOrd="0" presId="urn:microsoft.com/office/officeart/2005/8/layout/radial4"/>
    <dgm:cxn modelId="{D0060F85-9B38-41FE-ACD0-9F9C6FA2F0C6}" type="presOf" srcId="{AC3F3F75-CCE0-481B-BA8C-6F05FAB9D812}" destId="{919CBAD8-3558-4E19-A219-D1DB3581FE3C}" srcOrd="0" destOrd="0" presId="urn:microsoft.com/office/officeart/2005/8/layout/radial4"/>
    <dgm:cxn modelId="{19429DA0-A3F5-4619-93E3-04CA23210B4A}" type="presOf" srcId="{F8FA8D9F-20B7-488B-A339-26724FCD77E4}" destId="{ECAC2B65-EC5C-42AD-98D2-E18796E07178}" srcOrd="0" destOrd="0" presId="urn:microsoft.com/office/officeart/2005/8/layout/radial4"/>
    <dgm:cxn modelId="{E0AF6DA9-EFDB-45A3-81CD-9D0A9CA0560B}" type="presOf" srcId="{D0566D4E-FAB8-47A3-B870-CAA7ECAEA857}" destId="{484998EC-94F9-43BB-A548-5FF8619C8067}" srcOrd="0" destOrd="0" presId="urn:microsoft.com/office/officeart/2005/8/layout/radial4"/>
    <dgm:cxn modelId="{9AE142D9-0931-4B8B-9FCA-6EC8956F4678}" type="presOf" srcId="{0A6BE1A2-A464-49F1-BA94-B0FE9059F7E0}" destId="{EC2CA102-27C8-4523-AA7B-1B1287042F9A}" srcOrd="0" destOrd="0" presId="urn:microsoft.com/office/officeart/2005/8/layout/radial4"/>
    <dgm:cxn modelId="{9A6273EE-9396-4E0A-BCE4-670F40AE4BC7}" srcId="{CED59D7B-5811-4182-9D4C-C259BCF22B49}" destId="{E4EE44FE-E66F-4905-8DB2-C0BAB020669A}" srcOrd="0" destOrd="0" parTransId="{08671939-044E-44A4-B374-5FD458C32ABC}" sibTransId="{C7435125-8A7B-453B-8118-0BE6FB7D8C16}"/>
    <dgm:cxn modelId="{BD2922A7-2A4E-4CE5-92B1-BDA10FAA4673}" type="presParOf" srcId="{74EE9D54-E388-4C0E-81F9-1E28B5DB3760}" destId="{029785A7-5630-4943-A643-FEB416B703BD}" srcOrd="0" destOrd="0" presId="urn:microsoft.com/office/officeart/2005/8/layout/radial4"/>
    <dgm:cxn modelId="{A1AA45DD-5585-49BF-ACB5-9B57CD91FD74}" type="presParOf" srcId="{74EE9D54-E388-4C0E-81F9-1E28B5DB3760}" destId="{9FE96EA9-26E6-4C58-BACD-0CE7C8947462}" srcOrd="1" destOrd="0" presId="urn:microsoft.com/office/officeart/2005/8/layout/radial4"/>
    <dgm:cxn modelId="{170F66BF-C01B-4AEE-9525-03971BB258E2}" type="presParOf" srcId="{74EE9D54-E388-4C0E-81F9-1E28B5DB3760}" destId="{919CBAD8-3558-4E19-A219-D1DB3581FE3C}" srcOrd="2" destOrd="0" presId="urn:microsoft.com/office/officeart/2005/8/layout/radial4"/>
    <dgm:cxn modelId="{B99E1633-E161-414F-9591-247042C6E6DA}" type="presParOf" srcId="{74EE9D54-E388-4C0E-81F9-1E28B5DB3760}" destId="{ECAC2B65-EC5C-42AD-98D2-E18796E07178}" srcOrd="3" destOrd="0" presId="urn:microsoft.com/office/officeart/2005/8/layout/radial4"/>
    <dgm:cxn modelId="{52B6B17F-1D2E-4D8F-A3B9-CBB2C405C3DC}" type="presParOf" srcId="{74EE9D54-E388-4C0E-81F9-1E28B5DB3760}" destId="{484998EC-94F9-43BB-A548-5FF8619C8067}" srcOrd="4" destOrd="0" presId="urn:microsoft.com/office/officeart/2005/8/layout/radial4"/>
    <dgm:cxn modelId="{944F1F42-B56F-48FC-80F2-E7DFBC0E94CC}" type="presParOf" srcId="{74EE9D54-E388-4C0E-81F9-1E28B5DB3760}" destId="{EB0BDADA-F2C5-4D43-A130-BBA5D22A81DC}" srcOrd="5" destOrd="0" presId="urn:microsoft.com/office/officeart/2005/8/layout/radial4"/>
    <dgm:cxn modelId="{601746C0-7FFA-419F-847F-D30EE5509D0F}" type="presParOf" srcId="{74EE9D54-E388-4C0E-81F9-1E28B5DB3760}" destId="{EC2CA102-27C8-4523-AA7B-1B1287042F9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24790-B9FC-46FC-9DF2-A47C6320D917}">
      <dsp:nvSpPr>
        <dsp:cNvPr id="0" name=""/>
        <dsp:cNvSpPr/>
      </dsp:nvSpPr>
      <dsp:spPr>
        <a:xfrm>
          <a:off x="2552625" y="27093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930400"/>
              </a:lnTo>
              <a:lnTo>
                <a:pt x="675382" y="193040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/>
        </a:p>
      </dsp:txBody>
      <dsp:txXfrm>
        <a:off x="2839188" y="3623405"/>
        <a:ext cx="102256" cy="102256"/>
      </dsp:txXfrm>
    </dsp:sp>
    <dsp:sp modelId="{CBE7A779-973E-4C83-B602-628EFD89FB5B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866995" y="3007745"/>
        <a:ext cx="46642" cy="46642"/>
      </dsp:txXfrm>
    </dsp:sp>
    <dsp:sp modelId="{555934D0-0976-489F-A87B-309CF48DC951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866995" y="2364279"/>
        <a:ext cx="46642" cy="46642"/>
      </dsp:txXfrm>
    </dsp:sp>
    <dsp:sp modelId="{1DA65ABD-5B2D-4B40-B2D0-7ACE69A2D5EC}">
      <dsp:nvSpPr>
        <dsp:cNvPr id="0" name=""/>
        <dsp:cNvSpPr/>
      </dsp:nvSpPr>
      <dsp:spPr>
        <a:xfrm>
          <a:off x="2552625" y="7789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37691" y="193040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/>
        </a:p>
      </dsp:txBody>
      <dsp:txXfrm>
        <a:off x="2839188" y="1693005"/>
        <a:ext cx="102256" cy="102256"/>
      </dsp:txXfrm>
    </dsp:sp>
    <dsp:sp modelId="{C4C87479-1643-4040-9B99-06B19218E146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Tipo de evento: Colisión vehicular</a:t>
          </a:r>
        </a:p>
      </dsp:txBody>
      <dsp:txXfrm>
        <a:off x="-671481" y="2194560"/>
        <a:ext cx="5418667" cy="1029546"/>
      </dsp:txXfrm>
    </dsp:sp>
    <dsp:sp modelId="{F50A515D-649D-4AE8-897B-397F17A964A5}">
      <dsp:nvSpPr>
        <dsp:cNvPr id="0" name=""/>
        <dsp:cNvSpPr/>
      </dsp:nvSpPr>
      <dsp:spPr>
        <a:xfrm>
          <a:off x="3228008" y="264160"/>
          <a:ext cx="3376913" cy="10295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Provincia: Zamora Chinchipe. </a:t>
          </a:r>
        </a:p>
      </dsp:txBody>
      <dsp:txXfrm>
        <a:off x="3228008" y="264160"/>
        <a:ext cx="3376913" cy="1029546"/>
      </dsp:txXfrm>
    </dsp:sp>
    <dsp:sp modelId="{9A7E4869-A5C7-43E7-8CBC-BD1279E02F58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Ciudad: Zamora </a:t>
          </a:r>
        </a:p>
      </dsp:txBody>
      <dsp:txXfrm>
        <a:off x="3228008" y="1551093"/>
        <a:ext cx="3376913" cy="1029546"/>
      </dsp:txXfrm>
    </dsp:sp>
    <dsp:sp modelId="{ADC45A78-6EA8-4468-AFFC-F04F44A76B50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Placas: PDR-3567 </a:t>
          </a:r>
        </a:p>
      </dsp:txBody>
      <dsp:txXfrm>
        <a:off x="3228008" y="2838026"/>
        <a:ext cx="3376913" cy="1029546"/>
      </dsp:txXfrm>
    </dsp:sp>
    <dsp:sp modelId="{BC5BC41D-4730-4702-BA24-00905E25C3F8}">
      <dsp:nvSpPr>
        <dsp:cNvPr id="0" name=""/>
        <dsp:cNvSpPr/>
      </dsp:nvSpPr>
      <dsp:spPr>
        <a:xfrm>
          <a:off x="3228008" y="4124960"/>
          <a:ext cx="3376913" cy="10295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Hora: 22:15</a:t>
          </a:r>
        </a:p>
      </dsp:txBody>
      <dsp:txXfrm>
        <a:off x="3228008" y="4124960"/>
        <a:ext cx="3376913" cy="102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FD26D-A825-49CD-9F5B-AD08CF32EFA2}">
      <dsp:nvSpPr>
        <dsp:cNvPr id="0" name=""/>
        <dsp:cNvSpPr/>
      </dsp:nvSpPr>
      <dsp:spPr>
        <a:xfrm>
          <a:off x="356918" y="0"/>
          <a:ext cx="9192163" cy="57451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B866D-3444-4F6E-BA01-618E58CFA43B}">
      <dsp:nvSpPr>
        <dsp:cNvPr id="0" name=""/>
        <dsp:cNvSpPr/>
      </dsp:nvSpPr>
      <dsp:spPr>
        <a:xfrm>
          <a:off x="1262346" y="4272057"/>
          <a:ext cx="211419" cy="211419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8B912-A34A-468B-8DEA-095DA9DDA9DC}">
      <dsp:nvSpPr>
        <dsp:cNvPr id="0" name=""/>
        <dsp:cNvSpPr/>
      </dsp:nvSpPr>
      <dsp:spPr>
        <a:xfrm>
          <a:off x="1397974" y="4377767"/>
          <a:ext cx="2612923" cy="1367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2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08:00 am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El conductor se dirige al taller mecánico en la ciudad de Loja para realizar el mantenimiento del vehículo PDR-3267</a:t>
          </a:r>
        </a:p>
      </dsp:txBody>
      <dsp:txXfrm>
        <a:off x="1397974" y="4377767"/>
        <a:ext cx="2612923" cy="1367334"/>
      </dsp:txXfrm>
    </dsp:sp>
    <dsp:sp modelId="{D29A6827-AC88-4655-9A52-127F8F1FCB89}">
      <dsp:nvSpPr>
        <dsp:cNvPr id="0" name=""/>
        <dsp:cNvSpPr/>
      </dsp:nvSpPr>
      <dsp:spPr>
        <a:xfrm>
          <a:off x="2406770" y="3172445"/>
          <a:ext cx="330917" cy="330917"/>
        </a:xfrm>
        <a:prstGeom prst="ellipse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A282A-F16E-425C-95BC-C05AA8DEE162}">
      <dsp:nvSpPr>
        <dsp:cNvPr id="0" name=""/>
        <dsp:cNvSpPr/>
      </dsp:nvSpPr>
      <dsp:spPr>
        <a:xfrm>
          <a:off x="2572229" y="3337904"/>
          <a:ext cx="1525899" cy="2407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34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13:30 pm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Salida de Loja con dirección Santa Rosa </a:t>
          </a:r>
        </a:p>
      </dsp:txBody>
      <dsp:txXfrm>
        <a:off x="2572229" y="3337904"/>
        <a:ext cx="1525899" cy="2407197"/>
      </dsp:txXfrm>
    </dsp:sp>
    <dsp:sp modelId="{FCC2B0F0-D80F-4430-A0F7-95C473652204}">
      <dsp:nvSpPr>
        <dsp:cNvPr id="0" name=""/>
        <dsp:cNvSpPr/>
      </dsp:nvSpPr>
      <dsp:spPr>
        <a:xfrm>
          <a:off x="3877516" y="2295742"/>
          <a:ext cx="441223" cy="441223"/>
        </a:xfrm>
        <a:prstGeom prst="ellipse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FED26-997E-4410-BE9B-B1E92965EBEC}">
      <dsp:nvSpPr>
        <dsp:cNvPr id="0" name=""/>
        <dsp:cNvSpPr/>
      </dsp:nvSpPr>
      <dsp:spPr>
        <a:xfrm>
          <a:off x="4098128" y="2516354"/>
          <a:ext cx="1774087" cy="3228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79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17:00 pm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Se realiza el reporte del mismo daño en el vehículo,  pausa activa en Balsas, se presenta la notificación del cambio de ruta. Balsa-Zamora. </a:t>
          </a:r>
        </a:p>
      </dsp:txBody>
      <dsp:txXfrm>
        <a:off x="4098128" y="2516354"/>
        <a:ext cx="1774087" cy="3228747"/>
      </dsp:txXfrm>
    </dsp:sp>
    <dsp:sp modelId="{DED5AC97-C039-4B3A-8F99-35BF38E395FB}">
      <dsp:nvSpPr>
        <dsp:cNvPr id="0" name=""/>
        <dsp:cNvSpPr/>
      </dsp:nvSpPr>
      <dsp:spPr>
        <a:xfrm>
          <a:off x="5587259" y="1610926"/>
          <a:ext cx="569914" cy="569914"/>
        </a:xfrm>
        <a:prstGeom prst="ellipse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4A49D-D839-4D1E-AAA4-C6B2E6F39F55}">
      <dsp:nvSpPr>
        <dsp:cNvPr id="0" name=""/>
        <dsp:cNvSpPr/>
      </dsp:nvSpPr>
      <dsp:spPr>
        <a:xfrm>
          <a:off x="5872216" y="1895883"/>
          <a:ext cx="1838432" cy="384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86" tIns="0" rIns="0" bIns="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20:00 pm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Se realiza el reporte y pausa activa desde Catamayo  </a:t>
          </a:r>
        </a:p>
      </dsp:txBody>
      <dsp:txXfrm>
        <a:off x="5872216" y="1895883"/>
        <a:ext cx="1838432" cy="3849218"/>
      </dsp:txXfrm>
    </dsp:sp>
    <dsp:sp modelId="{E7FDAC84-0AB2-4F47-9C45-F77A306BAB1C}">
      <dsp:nvSpPr>
        <dsp:cNvPr id="0" name=""/>
        <dsp:cNvSpPr/>
      </dsp:nvSpPr>
      <dsp:spPr>
        <a:xfrm>
          <a:off x="7347558" y="1153616"/>
          <a:ext cx="726180" cy="726180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33A98-57B8-4A59-8DB5-FB9AEBBEDAA9}">
      <dsp:nvSpPr>
        <dsp:cNvPr id="0" name=""/>
        <dsp:cNvSpPr/>
      </dsp:nvSpPr>
      <dsp:spPr>
        <a:xfrm>
          <a:off x="7710648" y="1516706"/>
          <a:ext cx="1838432" cy="42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8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22:15 pm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/>
            <a:t>En el ingreso a Zamora en una intersección se produce la colisión entre el vehículo KDE con otro vehículo particular </a:t>
          </a:r>
        </a:p>
      </dsp:txBody>
      <dsp:txXfrm>
        <a:off x="7710648" y="1516706"/>
        <a:ext cx="1838432" cy="4228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785A7-5630-4943-A643-FEB416B703BD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500" kern="1200" dirty="0"/>
        </a:p>
      </dsp:txBody>
      <dsp:txXfrm>
        <a:off x="3222550" y="3385345"/>
        <a:ext cx="1682900" cy="1682900"/>
      </dsp:txXfrm>
    </dsp:sp>
    <dsp:sp modelId="{9FE96EA9-26E6-4C58-BACD-0CE7C8947462}">
      <dsp:nvSpPr>
        <dsp:cNvPr id="0" name=""/>
        <dsp:cNvSpPr/>
      </dsp:nvSpPr>
      <dsp:spPr>
        <a:xfrm rot="12900000">
          <a:off x="1161933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CBAD8-3558-4E19-A219-D1DB3581FE3C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600" kern="1200" dirty="0"/>
            <a:t>Incumplimiento de procedimiento vehicular que establece un horario de conducción hasta las 22:00. </a:t>
          </a:r>
        </a:p>
      </dsp:txBody>
      <dsp:txXfrm>
        <a:off x="266475" y="1470807"/>
        <a:ext cx="2155027" cy="1702830"/>
      </dsp:txXfrm>
    </dsp:sp>
    <dsp:sp modelId="{ECAC2B65-EC5C-42AD-98D2-E18796E07178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998EC-94F9-43BB-A548-5FF8619C8067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600" kern="1200" dirty="0"/>
            <a:t>Comunicación no efectiva, directrices instrucciones poco claras al realizar el cambio en la ruta y el seguimiento de los puntos de descanso del conductor. </a:t>
          </a:r>
        </a:p>
      </dsp:txBody>
      <dsp:txXfrm>
        <a:off x="2986486" y="54858"/>
        <a:ext cx="2155027" cy="1702830"/>
      </dsp:txXfrm>
    </dsp:sp>
    <dsp:sp modelId="{EB0BDADA-F2C5-4D43-A130-BBA5D22A81DC}">
      <dsp:nvSpPr>
        <dsp:cNvPr id="0" name=""/>
        <dsp:cNvSpPr/>
      </dsp:nvSpPr>
      <dsp:spPr>
        <a:xfrm rot="19500000">
          <a:off x="4952715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CA102-27C8-4523-AA7B-1B1287042F9A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600" kern="1200" dirty="0"/>
            <a:t>Exceso de confianza y distracción. </a:t>
          </a:r>
        </a:p>
      </dsp:txBody>
      <dsp:txXfrm>
        <a:off x="5706497" y="1470807"/>
        <a:ext cx="2155027" cy="170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2CED-0FB4-47E8-BF1D-DD77579D3654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950A-50DF-4BB3-9F75-EE52072A4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888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2CED-0FB4-47E8-BF1D-DD77579D3654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950A-50DF-4BB3-9F75-EE52072A4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0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2CED-0FB4-47E8-BF1D-DD77579D3654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950A-50DF-4BB3-9F75-EE52072A4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709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2CED-0FB4-47E8-BF1D-DD77579D3654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950A-50DF-4BB3-9F75-EE52072A4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2CED-0FB4-47E8-BF1D-DD77579D3654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950A-50DF-4BB3-9F75-EE52072A4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65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2CED-0FB4-47E8-BF1D-DD77579D3654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950A-50DF-4BB3-9F75-EE52072A4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08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2CED-0FB4-47E8-BF1D-DD77579D3654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950A-50DF-4BB3-9F75-EE52072A4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17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2CED-0FB4-47E8-BF1D-DD77579D3654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950A-50DF-4BB3-9F75-EE52072A4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303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2CED-0FB4-47E8-BF1D-DD77579D3654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950A-50DF-4BB3-9F75-EE52072A4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30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2CED-0FB4-47E8-BF1D-DD77579D3654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950A-50DF-4BB3-9F75-EE52072A4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60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2CED-0FB4-47E8-BF1D-DD77579D3654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950A-50DF-4BB3-9F75-EE52072A4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56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32CED-0FB4-47E8-BF1D-DD77579D3654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2950A-50DF-4BB3-9F75-EE52072A4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193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902CAD-7188-3541-4296-E7FBC35EFF72}"/>
              </a:ext>
            </a:extLst>
          </p:cNvPr>
          <p:cNvSpPr txBox="1"/>
          <p:nvPr/>
        </p:nvSpPr>
        <p:spPr>
          <a:xfrm>
            <a:off x="3897482" y="1794624"/>
            <a:ext cx="7948153" cy="283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572"/>
              </a:lnSpc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League Spartan"/>
              </a:rPr>
              <a:t>INCIDENTE VEHICULAR PROYECTO COLORADO V </a:t>
            </a:r>
          </a:p>
        </p:txBody>
      </p:sp>
    </p:spTree>
    <p:extLst>
      <p:ext uri="{BB962C8B-B14F-4D97-AF65-F5344CB8AC3E}">
        <p14:creationId xmlns:p14="http://schemas.microsoft.com/office/powerpoint/2010/main" val="314407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012E8BDF-E0FC-0A2E-0DFD-3A1F2C5F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1" y="295560"/>
            <a:ext cx="11359298" cy="79029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F0502020204030204" pitchFamily="34" charset="0"/>
                <a:cs typeface="Arial" panose="020B0604020202020204" pitchFamily="34" charset="0"/>
              </a:rPr>
              <a:t>DATOS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EAC44E3-6D89-02BB-3E7B-D74FA15EC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706925"/>
              </p:ext>
            </p:extLst>
          </p:nvPr>
        </p:nvGraphicFramePr>
        <p:xfrm>
          <a:off x="1851891" y="11437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862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C6F2ACD-25ED-CE54-B038-A8E13315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77" y="290818"/>
            <a:ext cx="10530434" cy="91585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DESCRIPCIÓN 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292DC9-C464-5382-989A-C80B1055CE3D}"/>
              </a:ext>
            </a:extLst>
          </p:cNvPr>
          <p:cNvSpPr txBox="1"/>
          <p:nvPr/>
        </p:nvSpPr>
        <p:spPr>
          <a:xfrm>
            <a:off x="1068167" y="2119745"/>
            <a:ext cx="49599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El día 21 de enero del 2025 a las 22:15 horas el Sr. Gredy Dávila quien se desempeña como conductor logístico en el proyecto Colorado V se encontraba llegando al punto de descanso después de realizar actividades de mantenimiento del vehículo PDR-3267, al llegar a una intersección y tener preferencia gira a la izquierda sin percatarse que un vehículo en sentido contrario sale precipitadamente lo que ocasiona la colisión entre los dos vehículos. No existen daños en la integridad de los conductores involucrados.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8108C8-3A55-E0B3-4B1E-B87B0BB83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820" y="2414120"/>
            <a:ext cx="4215211" cy="2356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19F2C6F-19D7-156F-DB2F-E0B959025F45}"/>
              </a:ext>
            </a:extLst>
          </p:cNvPr>
          <p:cNvSpPr txBox="1"/>
          <p:nvPr/>
        </p:nvSpPr>
        <p:spPr>
          <a:xfrm>
            <a:off x="7254240" y="4937760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/>
              <a:t>Fotografía 1. </a:t>
            </a:r>
            <a:r>
              <a:rPr lang="es-EC" dirty="0"/>
              <a:t>Daño en vehículo. </a:t>
            </a:r>
          </a:p>
        </p:txBody>
      </p:sp>
    </p:spTree>
    <p:extLst>
      <p:ext uri="{BB962C8B-B14F-4D97-AF65-F5344CB8AC3E}">
        <p14:creationId xmlns:p14="http://schemas.microsoft.com/office/powerpoint/2010/main" val="89274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C9A89A2-F1A7-D5FC-C2A5-542734E49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945ADB-46F4-4B4D-9012-29476D1F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28" y="393232"/>
            <a:ext cx="11028143" cy="849086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kumimoji="0" lang="es-MX" altLang="es-MX" sz="6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SECUENCIA DE EVENTOS 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2BF8689-CE73-1109-168E-0AF1661964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230785"/>
              </p:ext>
            </p:extLst>
          </p:nvPr>
        </p:nvGraphicFramePr>
        <p:xfrm>
          <a:off x="1143000" y="1048188"/>
          <a:ext cx="9906000" cy="5745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123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16620B1-02A3-F4D4-B609-93EABB5F9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" y="2771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52A753-894D-4714-AEEC-7B7A755EE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8" y="122548"/>
            <a:ext cx="11227324" cy="88458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VERSIÓN DEL CONDUCTOR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26" name="Picture 2" descr="Hablando - Iconos gratis de personas">
            <a:extLst>
              <a:ext uri="{FF2B5EF4-FFF2-40B4-BE49-F238E27FC236}">
                <a16:creationId xmlns:a16="http://schemas.microsoft.com/office/drawing/2014/main" id="{52AA8112-D0D9-8DEE-67BD-B4A16444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2186277"/>
            <a:ext cx="3135284" cy="31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F483E90-E5D3-58C0-8AC1-3FE88C3B2B8F}"/>
              </a:ext>
            </a:extLst>
          </p:cNvPr>
          <p:cNvSpPr txBox="1"/>
          <p:nvPr/>
        </p:nvSpPr>
        <p:spPr>
          <a:xfrm>
            <a:off x="4369724" y="1769094"/>
            <a:ext cx="72320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i="1" dirty="0"/>
              <a:t>Se termina el mantenimiento vehicular en la ciudad de Loja, luego se procede a realizar el rutograma con la ruta Loja-Santa Rosa procedo con la ruta en marcha, en la ciudad de Catamayo procedemos a informar al compañero logístico de proyecto, continuamos con la ruta hasta la ciudad de Balsas donde volvemos a reportar sobre el mantenimiento realizado en la ciudad de Loja, se informa al logístico y a sede central (Kevin Ordoñez), mediante acuerdo del área logística se recibe la instrucción del cambio de vehículo en la ciudad de Macas. </a:t>
            </a:r>
          </a:p>
          <a:p>
            <a:pPr algn="just"/>
            <a:r>
              <a:rPr lang="es-EC" sz="1600" i="1" dirty="0"/>
              <a:t>Procedemos a realizar el rutograma con la nueva ruta Balsas-Zamora ciudad donde el conductor descansaría hasta el día siguiente. Iniciamos la ruta mencionada hasta la ciudad de Catamayo donde se realiza el primer reporte al logístico de proyecto; continuando la ruta por la ciudad de Loja sin novedad se hace una pausa activa para continuar con la ruta hasta Zamora. </a:t>
            </a:r>
          </a:p>
          <a:p>
            <a:pPr algn="just"/>
            <a:r>
              <a:rPr lang="es-EC" sz="1600" i="1" dirty="0"/>
              <a:t>Al momento de ingresar a la zona urbana (El Limón) en una intersección nos impactamos con un vehículo tipo sedan en donde se presentan daños materiales. Hora del evento 22:15. </a:t>
            </a:r>
          </a:p>
        </p:txBody>
      </p:sp>
    </p:spTree>
    <p:extLst>
      <p:ext uri="{BB962C8B-B14F-4D97-AF65-F5344CB8AC3E}">
        <p14:creationId xmlns:p14="http://schemas.microsoft.com/office/powerpoint/2010/main" val="318346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AA2DBC-48FC-26E5-D051-5479782A3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54FDC6-67EE-4ABB-8C2D-3A497685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26" y="243025"/>
            <a:ext cx="11100899" cy="952899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CAUSAS 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A8823C8-8A5F-A6B8-DE3E-AC338490B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84877"/>
              </p:ext>
            </p:extLst>
          </p:nvPr>
        </p:nvGraphicFramePr>
        <p:xfrm>
          <a:off x="1699491" y="13176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830DF85C-84CA-F2C8-BF5B-D6DF81EEA1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571" y="5133406"/>
            <a:ext cx="2122936" cy="8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CEA29-8824-49A0-ABC7-45CC4E42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82" y="320511"/>
            <a:ext cx="11331172" cy="73529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PLAN DE ACCIÓN </a:t>
            </a:r>
            <a:endParaRPr lang="es-MX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85618E-DC1C-70F0-34AE-3D1E5C0D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988" y="1902521"/>
            <a:ext cx="7452023" cy="39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4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528"/>
            <a:ext cx="12192000" cy="6969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87" y="3429000"/>
            <a:ext cx="1518676" cy="329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04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8A3D71BDEB9C4AB1CE94DD383EE628" ma:contentTypeVersion="17" ma:contentTypeDescription="Crear nuevo documento." ma:contentTypeScope="" ma:versionID="6548bbcde2e1919d9640cd7ca2711beb">
  <xsd:schema xmlns:xsd="http://www.w3.org/2001/XMLSchema" xmlns:xs="http://www.w3.org/2001/XMLSchema" xmlns:p="http://schemas.microsoft.com/office/2006/metadata/properties" xmlns:ns2="8431c691-db86-43a3-acd6-85250da18a37" xmlns:ns3="dbfca692-083f-4fec-8f24-2aee9c3d7bf5" targetNamespace="http://schemas.microsoft.com/office/2006/metadata/properties" ma:root="true" ma:fieldsID="973f696870abbb9c5e8bdca0427b97c0" ns2:_="" ns3:_="">
    <xsd:import namespace="8431c691-db86-43a3-acd6-85250da18a37"/>
    <xsd:import namespace="dbfca692-083f-4fec-8f24-2aee9c3d7b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1c691-db86-43a3-acd6-85250da18a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e6774676-acd4-4ca1-80d5-eb68168cd4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ca692-083f-4fec-8f24-2aee9c3d7bf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caa2e7d-d040-4d4a-a6c4-f9fc30425de5}" ma:internalName="TaxCatchAll" ma:showField="CatchAllData" ma:web="dbfca692-083f-4fec-8f24-2aee9c3d7b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31c691-db86-43a3-acd6-85250da18a37">
      <Terms xmlns="http://schemas.microsoft.com/office/infopath/2007/PartnerControls"/>
    </lcf76f155ced4ddcb4097134ff3c332f>
    <TaxCatchAll xmlns="dbfca692-083f-4fec-8f24-2aee9c3d7bf5" xsi:nil="true"/>
  </documentManagement>
</p:properties>
</file>

<file path=customXml/itemProps1.xml><?xml version="1.0" encoding="utf-8"?>
<ds:datastoreItem xmlns:ds="http://schemas.openxmlformats.org/officeDocument/2006/customXml" ds:itemID="{12A7400C-C937-4D12-905D-E0961D652495}"/>
</file>

<file path=customXml/itemProps2.xml><?xml version="1.0" encoding="utf-8"?>
<ds:datastoreItem xmlns:ds="http://schemas.openxmlformats.org/officeDocument/2006/customXml" ds:itemID="{35FCA384-43E8-464A-9681-174E5F69F4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E2767C-4C7B-47A4-BE70-6C46F78EFE85}">
  <ds:schemaRefs>
    <ds:schemaRef ds:uri="http://schemas.microsoft.com/office/2006/metadata/properties"/>
    <ds:schemaRef ds:uri="http://schemas.microsoft.com/office/infopath/2007/PartnerControls"/>
    <ds:schemaRef ds:uri="8431c691-db86-43a3-acd6-85250da18a37"/>
    <ds:schemaRef ds:uri="dbfca692-083f-4fec-8f24-2aee9c3d7b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464</Words>
  <Application>Microsoft Office PowerPoint</Application>
  <PresentationFormat>Panorámica</PresentationFormat>
  <Paragraphs>30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 Black</vt:lpstr>
      <vt:lpstr>Arial</vt:lpstr>
      <vt:lpstr>Arial Black</vt:lpstr>
      <vt:lpstr>Arial Rounded MT Bold</vt:lpstr>
      <vt:lpstr>Calibri</vt:lpstr>
      <vt:lpstr>Calibri Light</vt:lpstr>
      <vt:lpstr>Tema de Office</vt:lpstr>
      <vt:lpstr>Presentación de PowerPoint</vt:lpstr>
      <vt:lpstr>DATOS </vt:lpstr>
      <vt:lpstr>DESCRIPCIÓN </vt:lpstr>
      <vt:lpstr>SECUENCIA DE EVENTOS </vt:lpstr>
      <vt:lpstr>VERSIÓN DEL CONDUCTOR </vt:lpstr>
      <vt:lpstr>CAUSAS </vt:lpstr>
      <vt:lpstr>PLAN DE ACCIÓN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kdlg</dc:creator>
  <cp:lastModifiedBy>HSE  Colorado V</cp:lastModifiedBy>
  <cp:revision>19</cp:revision>
  <dcterms:created xsi:type="dcterms:W3CDTF">2020-02-27T22:47:06Z</dcterms:created>
  <dcterms:modified xsi:type="dcterms:W3CDTF">2025-01-24T01:10:09Z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0x010100A98A3D71BDEB9C4AB1CE94DD383EE628</vt:lpwstr>
  </property>
  <property fmtid="{D5CDD505-2E9C-101B-9397-08002B2CF9AE}" pid="3" name="MediaServiceImageTags">
    <vt:lpwstr/>
  </property>
</Properties>
</file>