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15557500" cy="10052050"/>
  <p:notesSz cx="15557500" cy="100520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F07"/>
    <a:srgbClr val="F86E06"/>
    <a:srgbClr val="E16B09"/>
    <a:srgbClr val="E96E09"/>
    <a:srgbClr val="DD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2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seq Guayabales" userId="72232ee5-ecff-4bab-ad57-cd66882431a3" providerId="ADAL" clId="{EA4230E2-CA6E-480E-AFCC-6EE522170F3A}"/>
    <pc:docChg chg="custSel modSld">
      <pc:chgData name="Hseq Guayabales" userId="72232ee5-ecff-4bab-ad57-cd66882431a3" providerId="ADAL" clId="{EA4230E2-CA6E-480E-AFCC-6EE522170F3A}" dt="2024-09-17T23:11:45.100" v="502" actId="20577"/>
      <pc:docMkLst>
        <pc:docMk/>
      </pc:docMkLst>
      <pc:sldChg chg="addSp delSp modSp mod">
        <pc:chgData name="Hseq Guayabales" userId="72232ee5-ecff-4bab-ad57-cd66882431a3" providerId="ADAL" clId="{EA4230E2-CA6E-480E-AFCC-6EE522170F3A}" dt="2024-09-17T23:11:45.100" v="502" actId="20577"/>
        <pc:sldMkLst>
          <pc:docMk/>
          <pc:sldMk cId="0" sldId="256"/>
        </pc:sldMkLst>
      </pc:sldChg>
    </pc:docChg>
  </pc:docChgLst>
  <pc:docChgLst>
    <pc:chgData name="Hseq Guayabales" userId="72232ee5-ecff-4bab-ad57-cd66882431a3" providerId="ADAL" clId="{612DBE12-4031-40E8-83E4-8E46377DB3AD}"/>
    <pc:docChg chg="undo custSel modSld">
      <pc:chgData name="Hseq Guayabales" userId="72232ee5-ecff-4bab-ad57-cd66882431a3" providerId="ADAL" clId="{612DBE12-4031-40E8-83E4-8E46377DB3AD}" dt="2025-01-27T17:16:26.962" v="3157" actId="1076"/>
      <pc:docMkLst>
        <pc:docMk/>
      </pc:docMkLst>
      <pc:sldChg chg="addSp delSp modSp mod">
        <pc:chgData name="Hseq Guayabales" userId="72232ee5-ecff-4bab-ad57-cd66882431a3" providerId="ADAL" clId="{612DBE12-4031-40E8-83E4-8E46377DB3AD}" dt="2025-01-27T17:16:26.962" v="3157" actId="1076"/>
        <pc:sldMkLst>
          <pc:docMk/>
          <pc:sldMk cId="0" sldId="256"/>
        </pc:sldMkLst>
        <pc:spChg chg="mod">
          <ac:chgData name="Hseq Guayabales" userId="72232ee5-ecff-4bab-ad57-cd66882431a3" providerId="ADAL" clId="{612DBE12-4031-40E8-83E4-8E46377DB3AD}" dt="2025-01-27T17:16:26.962" v="3157" actId="1076"/>
          <ac:spMkLst>
            <pc:docMk/>
            <pc:sldMk cId="0" sldId="256"/>
            <ac:spMk id="2" creationId="{8857FC96-7F83-E409-EA16-1CEFFC2928D8}"/>
          </ac:spMkLst>
        </pc:spChg>
        <pc:spChg chg="add mod">
          <ac:chgData name="Hseq Guayabales" userId="72232ee5-ecff-4bab-ad57-cd66882431a3" providerId="ADAL" clId="{612DBE12-4031-40E8-83E4-8E46377DB3AD}" dt="2025-01-27T15:04:41.285" v="2115" actId="207"/>
          <ac:spMkLst>
            <pc:docMk/>
            <pc:sldMk cId="0" sldId="256"/>
            <ac:spMk id="3" creationId="{4AC791CB-93EF-B377-9B15-F77C0353CA71}"/>
          </ac:spMkLst>
        </pc:spChg>
        <pc:spChg chg="add mod">
          <ac:chgData name="Hseq Guayabales" userId="72232ee5-ecff-4bab-ad57-cd66882431a3" providerId="ADAL" clId="{612DBE12-4031-40E8-83E4-8E46377DB3AD}" dt="2025-01-27T17:12:45.919" v="3154" actId="20577"/>
          <ac:spMkLst>
            <pc:docMk/>
            <pc:sldMk cId="0" sldId="256"/>
            <ac:spMk id="4" creationId="{FC2E9A32-6AE8-3CA8-98E0-847AC763397C}"/>
          </ac:spMkLst>
        </pc:spChg>
        <pc:spChg chg="mod">
          <ac:chgData name="Hseq Guayabales" userId="72232ee5-ecff-4bab-ad57-cd66882431a3" providerId="ADAL" clId="{612DBE12-4031-40E8-83E4-8E46377DB3AD}" dt="2025-01-27T17:16:18.889" v="3156" actId="1076"/>
          <ac:spMkLst>
            <pc:docMk/>
            <pc:sldMk cId="0" sldId="256"/>
            <ac:spMk id="5" creationId="{00000000-0000-0000-0000-000000000000}"/>
          </ac:spMkLst>
        </pc:spChg>
        <pc:spChg chg="add mod">
          <ac:chgData name="Hseq Guayabales" userId="72232ee5-ecff-4bab-ad57-cd66882431a3" providerId="ADAL" clId="{612DBE12-4031-40E8-83E4-8E46377DB3AD}" dt="2025-01-27T17:02:52.216" v="3029" actId="1076"/>
          <ac:spMkLst>
            <pc:docMk/>
            <pc:sldMk cId="0" sldId="256"/>
            <ac:spMk id="7" creationId="{86B75250-719E-D8EE-C357-49FB49B7EB3A}"/>
          </ac:spMkLst>
        </pc:spChg>
        <pc:spChg chg="add del mod">
          <ac:chgData name="Hseq Guayabales" userId="72232ee5-ecff-4bab-ad57-cd66882431a3" providerId="ADAL" clId="{612DBE12-4031-40E8-83E4-8E46377DB3AD}" dt="2025-01-27T01:38:07.579" v="2047" actId="123"/>
          <ac:spMkLst>
            <pc:docMk/>
            <pc:sldMk cId="0" sldId="256"/>
            <ac:spMk id="8" creationId="{A79ACB40-5285-6C67-05A8-DA4CE843831B}"/>
          </ac:spMkLst>
        </pc:spChg>
        <pc:spChg chg="add mod">
          <ac:chgData name="Hseq Guayabales" userId="72232ee5-ecff-4bab-ad57-cd66882431a3" providerId="ADAL" clId="{612DBE12-4031-40E8-83E4-8E46377DB3AD}" dt="2025-01-27T00:41:23.972" v="381" actId="123"/>
          <ac:spMkLst>
            <pc:docMk/>
            <pc:sldMk cId="0" sldId="256"/>
            <ac:spMk id="11" creationId="{84913B4A-93D7-4BC4-0442-7349660F9658}"/>
          </ac:spMkLst>
        </pc:spChg>
        <pc:spChg chg="mod">
          <ac:chgData name="Hseq Guayabales" userId="72232ee5-ecff-4bab-ad57-cd66882431a3" providerId="ADAL" clId="{612DBE12-4031-40E8-83E4-8E46377DB3AD}" dt="2025-01-27T17:10:42.308" v="3149" actId="1076"/>
          <ac:spMkLst>
            <pc:docMk/>
            <pc:sldMk cId="0" sldId="256"/>
            <ac:spMk id="12" creationId="{00000000-0000-0000-0000-000000000000}"/>
          </ac:spMkLst>
        </pc:spChg>
        <pc:spChg chg="mod">
          <ac:chgData name="Hseq Guayabales" userId="72232ee5-ecff-4bab-ad57-cd66882431a3" providerId="ADAL" clId="{612DBE12-4031-40E8-83E4-8E46377DB3AD}" dt="2025-01-27T16:42:55.095" v="2603" actId="20577"/>
          <ac:spMkLst>
            <pc:docMk/>
            <pc:sldMk cId="0" sldId="256"/>
            <ac:spMk id="14" creationId="{4232D240-11F3-BD0D-8FCD-FB0EE99566BE}"/>
          </ac:spMkLst>
        </pc:spChg>
        <pc:spChg chg="add mod">
          <ac:chgData name="Hseq Guayabales" userId="72232ee5-ecff-4bab-ad57-cd66882431a3" providerId="ADAL" clId="{612DBE12-4031-40E8-83E4-8E46377DB3AD}" dt="2025-01-27T17:12:25.967" v="3151" actId="2711"/>
          <ac:spMkLst>
            <pc:docMk/>
            <pc:sldMk cId="0" sldId="256"/>
            <ac:spMk id="20" creationId="{B7DEECF1-35FB-7871-629C-B81BA3CB326F}"/>
          </ac:spMkLst>
        </pc:spChg>
        <pc:spChg chg="mod">
          <ac:chgData name="Hseq Guayabales" userId="72232ee5-ecff-4bab-ad57-cd66882431a3" providerId="ADAL" clId="{612DBE12-4031-40E8-83E4-8E46377DB3AD}" dt="2025-01-23T15:50:18.620" v="33" actId="14100"/>
          <ac:spMkLst>
            <pc:docMk/>
            <pc:sldMk cId="0" sldId="256"/>
            <ac:spMk id="1028" creationId="{B474CDDC-897E-B294-4945-C8BC50964087}"/>
          </ac:spMkLst>
        </pc:spChg>
        <pc:spChg chg="mod">
          <ac:chgData name="Hseq Guayabales" userId="72232ee5-ecff-4bab-ad57-cd66882431a3" providerId="ADAL" clId="{612DBE12-4031-40E8-83E4-8E46377DB3AD}" dt="2025-01-27T17:11:15.175" v="3150" actId="20577"/>
          <ac:spMkLst>
            <pc:docMk/>
            <pc:sldMk cId="0" sldId="256"/>
            <ac:spMk id="1030" creationId="{B78C5C65-8324-5188-E946-7A73C146650A}"/>
          </ac:spMkLst>
        </pc:spChg>
        <pc:picChg chg="add mod">
          <ac:chgData name="Hseq Guayabales" userId="72232ee5-ecff-4bab-ad57-cd66882431a3" providerId="ADAL" clId="{612DBE12-4031-40E8-83E4-8E46377DB3AD}" dt="2025-01-27T15:02:37.539" v="2104" actId="1076"/>
          <ac:picMkLst>
            <pc:docMk/>
            <pc:sldMk cId="0" sldId="256"/>
            <ac:picMk id="10" creationId="{E564D494-C36E-E9B9-E747-1300154871CF}"/>
          </ac:picMkLst>
        </pc:picChg>
        <pc:picChg chg="add mod">
          <ac:chgData name="Hseq Guayabales" userId="72232ee5-ecff-4bab-ad57-cd66882431a3" providerId="ADAL" clId="{612DBE12-4031-40E8-83E4-8E46377DB3AD}" dt="2025-01-27T15:03:00.992" v="2109" actId="1076"/>
          <ac:picMkLst>
            <pc:docMk/>
            <pc:sldMk cId="0" sldId="256"/>
            <ac:picMk id="18" creationId="{F81BA036-71C6-233B-230B-1E08AB5836ED}"/>
          </ac:picMkLst>
        </pc:picChg>
      </pc:sldChg>
    </pc:docChg>
  </pc:docChgLst>
  <pc:docChgLst>
    <pc:chgData name="Hseq Guayabales" userId="72232ee5-ecff-4bab-ad57-cd66882431a3" providerId="ADAL" clId="{1FEBC4B2-FFB2-4D30-A9B2-0DD936DB7AF8}"/>
    <pc:docChg chg="undo custSel modSld">
      <pc:chgData name="Hseq Guayabales" userId="72232ee5-ecff-4bab-ad57-cd66882431a3" providerId="ADAL" clId="{1FEBC4B2-FFB2-4D30-A9B2-0DD936DB7AF8}" dt="2023-12-04T18:54:10.031" v="2153" actId="20577"/>
      <pc:docMkLst>
        <pc:docMk/>
      </pc:docMkLst>
      <pc:sldChg chg="addSp delSp modSp mod">
        <pc:chgData name="Hseq Guayabales" userId="72232ee5-ecff-4bab-ad57-cd66882431a3" providerId="ADAL" clId="{1FEBC4B2-FFB2-4D30-A9B2-0DD936DB7AF8}" dt="2023-12-04T18:54:10.031" v="2153" actId="20577"/>
        <pc:sldMkLst>
          <pc:docMk/>
          <pc:sldMk cId="0" sldId="256"/>
        </pc:sldMkLst>
      </pc:sldChg>
    </pc:docChg>
  </pc:docChgLst>
  <pc:docChgLst>
    <pc:chgData name="Hseq Guayabales" userId="72232ee5-ecff-4bab-ad57-cd66882431a3" providerId="ADAL" clId="{F1AC7946-BA75-4A20-9634-EB0F76E76891}"/>
    <pc:docChg chg="undo custSel modSld">
      <pc:chgData name="Hseq Guayabales" userId="72232ee5-ecff-4bab-ad57-cd66882431a3" providerId="ADAL" clId="{F1AC7946-BA75-4A20-9634-EB0F76E76891}" dt="2024-09-15T22:43:03.521" v="138"/>
      <pc:docMkLst>
        <pc:docMk/>
      </pc:docMkLst>
      <pc:sldChg chg="addSp delSp modSp mod">
        <pc:chgData name="Hseq Guayabales" userId="72232ee5-ecff-4bab-ad57-cd66882431a3" providerId="ADAL" clId="{F1AC7946-BA75-4A20-9634-EB0F76E76891}" dt="2024-09-15T22:43:03.521" v="138"/>
        <pc:sldMkLst>
          <pc:docMk/>
          <pc:sldMk cId="0" sldId="256"/>
        </pc:sldMkLst>
      </pc:sldChg>
    </pc:docChg>
  </pc:docChgLst>
  <pc:docChgLst>
    <pc:chgData name="Angel Torres" userId="83f73702-ba2e-4129-a0b5-e4073380e175" providerId="ADAL" clId="{E2E6FC1D-FCB4-4E7A-A030-A535726C7175}"/>
    <pc:docChg chg="modSld">
      <pc:chgData name="Angel Torres" userId="83f73702-ba2e-4129-a0b5-e4073380e175" providerId="ADAL" clId="{E2E6FC1D-FCB4-4E7A-A030-A535726C7175}" dt="2025-01-30T15:30:14.774" v="175" actId="1076"/>
      <pc:docMkLst>
        <pc:docMk/>
      </pc:docMkLst>
      <pc:sldChg chg="modSp mod">
        <pc:chgData name="Angel Torres" userId="83f73702-ba2e-4129-a0b5-e4073380e175" providerId="ADAL" clId="{E2E6FC1D-FCB4-4E7A-A030-A535726C7175}" dt="2025-01-30T15:30:14.774" v="175" actId="1076"/>
        <pc:sldMkLst>
          <pc:docMk/>
          <pc:sldMk cId="0" sldId="256"/>
        </pc:sldMkLst>
        <pc:spChg chg="mod">
          <ac:chgData name="Angel Torres" userId="83f73702-ba2e-4129-a0b5-e4073380e175" providerId="ADAL" clId="{E2E6FC1D-FCB4-4E7A-A030-A535726C7175}" dt="2025-01-30T15:30:07.913" v="174" actId="1076"/>
          <ac:spMkLst>
            <pc:docMk/>
            <pc:sldMk cId="0" sldId="256"/>
            <ac:spMk id="4" creationId="{FC2E9A32-6AE8-3CA8-98E0-847AC763397C}"/>
          </ac:spMkLst>
        </pc:spChg>
        <pc:spChg chg="mod">
          <ac:chgData name="Angel Torres" userId="83f73702-ba2e-4129-a0b5-e4073380e175" providerId="ADAL" clId="{E2E6FC1D-FCB4-4E7A-A030-A535726C7175}" dt="2025-01-30T15:26:49.688" v="9" actId="20577"/>
          <ac:spMkLst>
            <pc:docMk/>
            <pc:sldMk cId="0" sldId="256"/>
            <ac:spMk id="7" creationId="{86B75250-719E-D8EE-C357-49FB49B7EB3A}"/>
          </ac:spMkLst>
        </pc:spChg>
        <pc:spChg chg="mod">
          <ac:chgData name="Angel Torres" userId="83f73702-ba2e-4129-a0b5-e4073380e175" providerId="ADAL" clId="{E2E6FC1D-FCB4-4E7A-A030-A535726C7175}" dt="2025-01-30T15:29:36.243" v="173" actId="113"/>
          <ac:spMkLst>
            <pc:docMk/>
            <pc:sldMk cId="0" sldId="256"/>
            <ac:spMk id="8" creationId="{A79ACB40-5285-6C67-05A8-DA4CE843831B}"/>
          </ac:spMkLst>
        </pc:spChg>
        <pc:spChg chg="mod">
          <ac:chgData name="Angel Torres" userId="83f73702-ba2e-4129-a0b5-e4073380e175" providerId="ADAL" clId="{E2E6FC1D-FCB4-4E7A-A030-A535726C7175}" dt="2025-01-30T15:29:30.962" v="172" actId="113"/>
          <ac:spMkLst>
            <pc:docMk/>
            <pc:sldMk cId="0" sldId="256"/>
            <ac:spMk id="11" creationId="{84913B4A-93D7-4BC4-0442-7349660F9658}"/>
          </ac:spMkLst>
        </pc:spChg>
        <pc:spChg chg="mod">
          <ac:chgData name="Angel Torres" userId="83f73702-ba2e-4129-a0b5-e4073380e175" providerId="ADAL" clId="{E2E6FC1D-FCB4-4E7A-A030-A535726C7175}" dt="2025-01-30T15:29:16.360" v="171" actId="20577"/>
          <ac:spMkLst>
            <pc:docMk/>
            <pc:sldMk cId="0" sldId="256"/>
            <ac:spMk id="20" creationId="{B7DEECF1-35FB-7871-629C-B81BA3CB326F}"/>
          </ac:spMkLst>
        </pc:spChg>
        <pc:spChg chg="mod">
          <ac:chgData name="Angel Torres" userId="83f73702-ba2e-4129-a0b5-e4073380e175" providerId="ADAL" clId="{E2E6FC1D-FCB4-4E7A-A030-A535726C7175}" dt="2025-01-30T15:30:14.774" v="175" actId="1076"/>
          <ac:spMkLst>
            <pc:docMk/>
            <pc:sldMk cId="0" sldId="256"/>
            <ac:spMk id="1030" creationId="{B78C5C65-8324-5188-E946-7A73C146650A}"/>
          </ac:spMkLst>
        </pc:spChg>
      </pc:sldChg>
    </pc:docChg>
  </pc:docChgLst>
  <pc:docChgLst>
    <pc:chgData name="Hseq Guayabales" userId="72232ee5-ecff-4bab-ad57-cd66882431a3" providerId="ADAL" clId="{86D5A511-F712-4F83-80D6-91EED78FF6B0}"/>
    <pc:docChg chg="undo custSel modSld">
      <pc:chgData name="Hseq Guayabales" userId="72232ee5-ecff-4bab-ad57-cd66882431a3" providerId="ADAL" clId="{86D5A511-F712-4F83-80D6-91EED78FF6B0}" dt="2024-08-04T12:56:29.193" v="205" actId="404"/>
      <pc:docMkLst>
        <pc:docMk/>
      </pc:docMkLst>
      <pc:sldChg chg="addSp delSp modSp mod">
        <pc:chgData name="Hseq Guayabales" userId="72232ee5-ecff-4bab-ad57-cd66882431a3" providerId="ADAL" clId="{86D5A511-F712-4F83-80D6-91EED78FF6B0}" dt="2024-08-04T12:56:29.193" v="205" actId="404"/>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6742113" cy="50323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8812213" y="0"/>
            <a:ext cx="6742112" cy="503238"/>
          </a:xfrm>
          <a:prstGeom prst="rect">
            <a:avLst/>
          </a:prstGeom>
        </p:spPr>
        <p:txBody>
          <a:bodyPr vert="horz" lIns="91440" tIns="45720" rIns="91440" bIns="45720" rtlCol="0"/>
          <a:lstStyle>
            <a:lvl1pPr algn="r">
              <a:defRPr sz="1200"/>
            </a:lvl1pPr>
          </a:lstStyle>
          <a:p>
            <a:fld id="{0B399C52-FFE3-4955-9E93-B478F0A09FC1}" type="datetimeFigureOut">
              <a:rPr lang="es-CO" smtClean="0"/>
              <a:t>30/01/2025</a:t>
            </a:fld>
            <a:endParaRPr lang="es-CO" dirty="0"/>
          </a:p>
        </p:txBody>
      </p:sp>
      <p:sp>
        <p:nvSpPr>
          <p:cNvPr id="4" name="Marcador de imagen de diapositiva 3"/>
          <p:cNvSpPr>
            <a:spLocks noGrp="1" noRot="1" noChangeAspect="1"/>
          </p:cNvSpPr>
          <p:nvPr>
            <p:ph type="sldImg" idx="2"/>
          </p:nvPr>
        </p:nvSpPr>
        <p:spPr>
          <a:xfrm>
            <a:off x="5153025" y="1257300"/>
            <a:ext cx="5251450" cy="3392488"/>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1555750" y="4837113"/>
            <a:ext cx="12446000" cy="39592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9548813"/>
            <a:ext cx="6742113" cy="50323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8812213" y="9548813"/>
            <a:ext cx="6742112" cy="503237"/>
          </a:xfrm>
          <a:prstGeom prst="rect">
            <a:avLst/>
          </a:prstGeom>
        </p:spPr>
        <p:txBody>
          <a:bodyPr vert="horz" lIns="91440" tIns="45720" rIns="91440" bIns="45720" rtlCol="0" anchor="b"/>
          <a:lstStyle>
            <a:lvl1pPr algn="r">
              <a:defRPr sz="1200"/>
            </a:lvl1pPr>
          </a:lstStyle>
          <a:p>
            <a:fld id="{44FDA607-3ACF-48D0-B3A4-8C5E977F900B}" type="slidenum">
              <a:rPr lang="es-CO" smtClean="0"/>
              <a:t>‹Nº›</a:t>
            </a:fld>
            <a:endParaRPr lang="es-CO" dirty="0"/>
          </a:p>
        </p:txBody>
      </p:sp>
    </p:spTree>
    <p:extLst>
      <p:ext uri="{BB962C8B-B14F-4D97-AF65-F5344CB8AC3E}">
        <p14:creationId xmlns:p14="http://schemas.microsoft.com/office/powerpoint/2010/main" val="346030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4FDA607-3ACF-48D0-B3A4-8C5E977F900B}" type="slidenum">
              <a:rPr lang="es-CO" smtClean="0"/>
              <a:t>1</a:t>
            </a:fld>
            <a:endParaRPr lang="es-CO" dirty="0"/>
          </a:p>
        </p:txBody>
      </p:sp>
    </p:spTree>
    <p:extLst>
      <p:ext uri="{BB962C8B-B14F-4D97-AF65-F5344CB8AC3E}">
        <p14:creationId xmlns:p14="http://schemas.microsoft.com/office/powerpoint/2010/main" val="170279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6812" y="3116135"/>
            <a:ext cx="13223875" cy="211093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33625" y="5629148"/>
            <a:ext cx="10890250" cy="25130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77875" y="2311971"/>
            <a:ext cx="6767512" cy="66343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12112" y="2311971"/>
            <a:ext cx="6767512" cy="66343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5547086" cy="10045636"/>
          </a:xfrm>
          <a:prstGeom prst="rect">
            <a:avLst/>
          </a:prstGeom>
        </p:spPr>
      </p:pic>
      <p:sp>
        <p:nvSpPr>
          <p:cNvPr id="2" name="Holder 2"/>
          <p:cNvSpPr>
            <a:spLocks noGrp="1"/>
          </p:cNvSpPr>
          <p:nvPr>
            <p:ph type="title"/>
          </p:nvPr>
        </p:nvSpPr>
        <p:spPr>
          <a:xfrm>
            <a:off x="777875" y="402082"/>
            <a:ext cx="14001750" cy="160832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875" y="2311971"/>
            <a:ext cx="14001750" cy="66343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9550" y="9348407"/>
            <a:ext cx="4978400" cy="50260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77875" y="9348407"/>
            <a:ext cx="3578225" cy="50260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1/30/2025</a:t>
            </a:fld>
            <a:endParaRPr lang="en-US" dirty="0"/>
          </a:p>
        </p:txBody>
      </p:sp>
      <p:sp>
        <p:nvSpPr>
          <p:cNvPr id="6" name="Holder 6"/>
          <p:cNvSpPr>
            <a:spLocks noGrp="1"/>
          </p:cNvSpPr>
          <p:nvPr>
            <p:ph type="sldNum" sz="quarter" idx="7"/>
          </p:nvPr>
        </p:nvSpPr>
        <p:spPr>
          <a:xfrm>
            <a:off x="11201400" y="9348407"/>
            <a:ext cx="3578225" cy="50260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931150" y="772816"/>
            <a:ext cx="4243070" cy="639919"/>
          </a:xfrm>
          <a:prstGeom prst="rect">
            <a:avLst/>
          </a:prstGeom>
        </p:spPr>
        <p:txBody>
          <a:bodyPr vert="horz" wrap="square" lIns="0" tIns="11430" rIns="0" bIns="0" rtlCol="0">
            <a:spAutoFit/>
          </a:bodyPr>
          <a:lstStyle/>
          <a:p>
            <a:pPr marL="12700">
              <a:lnSpc>
                <a:spcPct val="100000"/>
              </a:lnSpc>
              <a:spcBef>
                <a:spcPts val="90"/>
              </a:spcBef>
            </a:pPr>
            <a:r>
              <a:rPr sz="2000" spc="-10" dirty="0">
                <a:latin typeface="Calibri"/>
                <a:cs typeface="Calibri"/>
              </a:rPr>
              <a:t>Todo</a:t>
            </a:r>
            <a:r>
              <a:rPr sz="2000" spc="-15" dirty="0">
                <a:latin typeface="Calibri"/>
                <a:cs typeface="Calibri"/>
              </a:rPr>
              <a:t> </a:t>
            </a:r>
            <a:r>
              <a:rPr sz="2000" dirty="0">
                <a:latin typeface="Calibri"/>
                <a:cs typeface="Calibri"/>
              </a:rPr>
              <a:t>personal</a:t>
            </a:r>
            <a:r>
              <a:rPr sz="2000" spc="-10" dirty="0">
                <a:latin typeface="Calibri"/>
                <a:cs typeface="Calibri"/>
              </a:rPr>
              <a:t> </a:t>
            </a:r>
            <a:r>
              <a:rPr sz="2000" spc="-5" dirty="0">
                <a:latin typeface="Calibri"/>
                <a:cs typeface="Calibri"/>
              </a:rPr>
              <a:t>activo</a:t>
            </a:r>
            <a:r>
              <a:rPr sz="2000" spc="-10" dirty="0">
                <a:latin typeface="Calibri"/>
                <a:cs typeface="Calibri"/>
              </a:rPr>
              <a:t> </a:t>
            </a:r>
            <a:r>
              <a:rPr sz="2000" spc="-5" dirty="0">
                <a:latin typeface="Calibri"/>
                <a:cs typeface="Calibri"/>
              </a:rPr>
              <a:t>Kluane</a:t>
            </a:r>
            <a:r>
              <a:rPr sz="2000" spc="-15" dirty="0">
                <a:latin typeface="Calibri"/>
                <a:cs typeface="Calibri"/>
              </a:rPr>
              <a:t> </a:t>
            </a:r>
            <a:r>
              <a:rPr sz="2000" spc="-5" dirty="0">
                <a:latin typeface="Calibri"/>
                <a:cs typeface="Calibri"/>
              </a:rPr>
              <a:t>Drilling</a:t>
            </a:r>
            <a:r>
              <a:rPr sz="2000" spc="-20" dirty="0">
                <a:latin typeface="Calibri"/>
                <a:cs typeface="Calibri"/>
              </a:rPr>
              <a:t> </a:t>
            </a:r>
            <a:r>
              <a:rPr sz="2000" spc="5" dirty="0">
                <a:latin typeface="Calibri"/>
                <a:cs typeface="Calibri"/>
              </a:rPr>
              <a:t>LTD</a:t>
            </a:r>
            <a:endParaRPr lang="es-CO" sz="2000" spc="5" dirty="0">
              <a:latin typeface="Calibri"/>
              <a:cs typeface="Calibri"/>
            </a:endParaRPr>
          </a:p>
          <a:p>
            <a:pPr marL="12700">
              <a:lnSpc>
                <a:spcPct val="100000"/>
              </a:lnSpc>
              <a:spcBef>
                <a:spcPts val="90"/>
              </a:spcBef>
            </a:pPr>
            <a:r>
              <a:rPr sz="2000" spc="5" dirty="0">
                <a:latin typeface="Calibri"/>
                <a:cs typeface="Calibri"/>
              </a:rPr>
              <a:t>.</a:t>
            </a:r>
            <a:r>
              <a:rPr lang="es-CO" sz="2000" spc="5" dirty="0">
                <a:latin typeface="Calibri"/>
                <a:cs typeface="Calibri"/>
              </a:rPr>
              <a:t>.</a:t>
            </a:r>
            <a:endParaRPr lang="es-CO" sz="2000" dirty="0">
              <a:latin typeface="Calibri"/>
              <a:cs typeface="Calibri"/>
            </a:endParaRPr>
          </a:p>
        </p:txBody>
      </p:sp>
      <p:sp>
        <p:nvSpPr>
          <p:cNvPr id="12" name="object 12"/>
          <p:cNvSpPr txBox="1"/>
          <p:nvPr/>
        </p:nvSpPr>
        <p:spPr>
          <a:xfrm>
            <a:off x="4216825" y="5774284"/>
            <a:ext cx="2984702" cy="722634"/>
          </a:xfrm>
          <a:prstGeom prst="rect">
            <a:avLst/>
          </a:prstGeom>
          <a:solidFill>
            <a:srgbClr val="BEBEBE"/>
          </a:solidFill>
          <a:ln w="9525">
            <a:solidFill>
              <a:srgbClr val="A6A6A6"/>
            </a:solidFill>
          </a:ln>
        </p:spPr>
        <p:txBody>
          <a:bodyPr vert="horz" wrap="square" lIns="0" tIns="37465" rIns="0" bIns="0" rtlCol="0">
            <a:spAutoFit/>
          </a:bodyPr>
          <a:lstStyle/>
          <a:p>
            <a:pPr marL="467359" algn="ctr">
              <a:spcBef>
                <a:spcPts val="295"/>
              </a:spcBef>
            </a:pPr>
            <a:r>
              <a:rPr lang="es-ES" sz="1400" b="1" dirty="0">
                <a:latin typeface="Calibri" panose="020F0502020204030204" pitchFamily="34" charset="0"/>
                <a:ea typeface="Calibri" panose="020F0502020204030204" pitchFamily="34" charset="0"/>
                <a:cs typeface="Times New Roman" panose="02020603050405020304" pitchFamily="18" charset="0"/>
              </a:rPr>
              <a:t>Zona donde se genera golpe y herida.</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p>
            <a:pPr marL="467359">
              <a:lnSpc>
                <a:spcPct val="100000"/>
              </a:lnSpc>
              <a:spcBef>
                <a:spcPts val="295"/>
              </a:spcBef>
            </a:pPr>
            <a:endParaRPr sz="1400" dirty="0">
              <a:latin typeface="Calibri"/>
              <a:cs typeface="Calibri"/>
            </a:endParaRPr>
          </a:p>
        </p:txBody>
      </p:sp>
      <p:sp>
        <p:nvSpPr>
          <p:cNvPr id="1028" name="CuadroTexto 1027">
            <a:extLst>
              <a:ext uri="{FF2B5EF4-FFF2-40B4-BE49-F238E27FC236}">
                <a16:creationId xmlns:a16="http://schemas.microsoft.com/office/drawing/2014/main" id="{B474CDDC-897E-B294-4945-C8BC50964087}"/>
              </a:ext>
            </a:extLst>
          </p:cNvPr>
          <p:cNvSpPr txBox="1"/>
          <p:nvPr/>
        </p:nvSpPr>
        <p:spPr>
          <a:xfrm>
            <a:off x="648840" y="7485480"/>
            <a:ext cx="6569584" cy="2154436"/>
          </a:xfrm>
          <a:prstGeom prst="rect">
            <a:avLst/>
          </a:prstGeom>
          <a:noFill/>
        </p:spPr>
        <p:txBody>
          <a:bodyPr wrap="square">
            <a:spAutoFit/>
          </a:bodyPr>
          <a:lstStyle/>
          <a:p>
            <a:pPr algn="just"/>
            <a:r>
              <a:rPr lang="es-ES" sz="1200" dirty="0"/>
              <a:t>El 21 de enero, a las 9:00 a.m., el auxiliar de campo, mientras trabajaba en la máquina KD 1700-05, apoyaba la actividad de giro e instalación de la máquina en plataforma para iniciar una nueva perforación. Durante esta labor, el colaborador, junto con otros compañeros, comenzó a reubicar una tubería HRQ de una estantería a otra.</a:t>
            </a:r>
          </a:p>
          <a:p>
            <a:pPr algn="just"/>
            <a:r>
              <a:rPr lang="es-ES" sz="1200" dirty="0"/>
              <a:t>Mientras apilaban tubos en el interior de un estante metálico, se desoldó la base del pilar vertical de la estructura, lo que provocó la caída de los tubos acumulados hacia el costado de la pierna izquierda del trabajador, sin causar ninguna lesión en esta área. Sin embargo, en un reflejo para evitar la caída, el colaborador colocó su mano en un lugar donde también cayeron otros tubos HRQ, golpeándole la mano izquierda y ocasionándole un corte en la piel.</a:t>
            </a:r>
          </a:p>
          <a:p>
            <a:pPr algn="just"/>
            <a:r>
              <a:rPr lang="es-ES" sz="1200" dirty="0"/>
              <a:t>El incidente fue reportado al personal de HSE, quienes brindaron acompañamiento a la atención médica. Se realizaron imágenes diagnósticas que descartaron fisuras y fracturas</a:t>
            </a:r>
            <a:r>
              <a:rPr lang="es-ES" sz="1400" dirty="0"/>
              <a:t>.</a:t>
            </a:r>
            <a:endParaRPr lang="es-CO" sz="1400" dirty="0"/>
          </a:p>
        </p:txBody>
      </p:sp>
      <p:sp>
        <p:nvSpPr>
          <p:cNvPr id="1030" name="CuadroTexto 1029">
            <a:extLst>
              <a:ext uri="{FF2B5EF4-FFF2-40B4-BE49-F238E27FC236}">
                <a16:creationId xmlns:a16="http://schemas.microsoft.com/office/drawing/2014/main" id="{B78C5C65-8324-5188-E946-7A73C146650A}"/>
              </a:ext>
            </a:extLst>
          </p:cNvPr>
          <p:cNvSpPr txBox="1"/>
          <p:nvPr/>
        </p:nvSpPr>
        <p:spPr>
          <a:xfrm>
            <a:off x="8074283" y="2872777"/>
            <a:ext cx="6616306" cy="523220"/>
          </a:xfrm>
          <a:prstGeom prst="rect">
            <a:avLst/>
          </a:prstGeom>
          <a:noFill/>
        </p:spPr>
        <p:txBody>
          <a:bodyPr wrap="square">
            <a:spAutoFit/>
          </a:bodyPr>
          <a:lstStyle/>
          <a:p>
            <a:pPr algn="just"/>
            <a:r>
              <a:rPr lang="es-ES" sz="1400" dirty="0">
                <a:ea typeface="Calibri" panose="020F0502020204030204" pitchFamily="34" charset="0"/>
              </a:rPr>
              <a:t>Ausencia de s</a:t>
            </a:r>
            <a:r>
              <a:rPr lang="es-ES" sz="1400" dirty="0">
                <a:effectLst/>
                <a:ea typeface="Calibri" panose="020F0502020204030204" pitchFamily="34" charset="0"/>
              </a:rPr>
              <a:t>eguimiento y/o realización de inspecciones periódicas al estado de los estantes de tubería, verificando condiciones y necesidad de mantenimientos o mejoras.</a:t>
            </a:r>
            <a:endParaRPr lang="es-CO" sz="1400" dirty="0"/>
          </a:p>
        </p:txBody>
      </p:sp>
      <p:pic>
        <p:nvPicPr>
          <p:cNvPr id="6" name="Imagen 5">
            <a:extLst>
              <a:ext uri="{FF2B5EF4-FFF2-40B4-BE49-F238E27FC236}">
                <a16:creationId xmlns:a16="http://schemas.microsoft.com/office/drawing/2014/main" id="{DF3DAF21-43E0-C3F0-04BC-E64B0E339B81}"/>
              </a:ext>
            </a:extLst>
          </p:cNvPr>
          <p:cNvPicPr>
            <a:picLocks noChangeAspect="1"/>
          </p:cNvPicPr>
          <p:nvPr/>
        </p:nvPicPr>
        <p:blipFill>
          <a:blip r:embed="rId3"/>
          <a:stretch>
            <a:fillRect/>
          </a:stretch>
        </p:blipFill>
        <p:spPr>
          <a:xfrm>
            <a:off x="14025817" y="440521"/>
            <a:ext cx="1512633" cy="723900"/>
          </a:xfrm>
          <a:prstGeom prst="rect">
            <a:avLst/>
          </a:prstGeom>
          <a:ln>
            <a:noFill/>
          </a:ln>
        </p:spPr>
      </p:pic>
      <p:sp>
        <p:nvSpPr>
          <p:cNvPr id="13" name="CuadroTexto 12">
            <a:extLst>
              <a:ext uri="{FF2B5EF4-FFF2-40B4-BE49-F238E27FC236}">
                <a16:creationId xmlns:a16="http://schemas.microsoft.com/office/drawing/2014/main" id="{06507D44-7511-4408-780B-70561DDC0D70}"/>
              </a:ext>
            </a:extLst>
          </p:cNvPr>
          <p:cNvSpPr txBox="1"/>
          <p:nvPr/>
        </p:nvSpPr>
        <p:spPr>
          <a:xfrm>
            <a:off x="13874750" y="135243"/>
            <a:ext cx="1531683" cy="1200329"/>
          </a:xfrm>
          <a:prstGeom prst="rect">
            <a:avLst/>
          </a:prstGeom>
          <a:noFill/>
        </p:spPr>
        <p:txBody>
          <a:bodyPr wrap="square" rtlCol="0">
            <a:spAutoFit/>
          </a:bodyPr>
          <a:lstStyle/>
          <a:p>
            <a:pPr algn="r"/>
            <a:r>
              <a:rPr lang="es-CO" b="1" dirty="0">
                <a:solidFill>
                  <a:schemeClr val="bg1"/>
                </a:solidFill>
              </a:rPr>
              <a:t>CO-FHSEQ-10</a:t>
            </a:r>
            <a:br>
              <a:rPr lang="es-CO" b="1" dirty="0">
                <a:solidFill>
                  <a:schemeClr val="bg1"/>
                </a:solidFill>
              </a:rPr>
            </a:br>
            <a:r>
              <a:rPr lang="es-CO" b="1" dirty="0">
                <a:solidFill>
                  <a:schemeClr val="bg1"/>
                </a:solidFill>
              </a:rPr>
              <a:t>REV 3</a:t>
            </a:r>
            <a:br>
              <a:rPr lang="es-CO" b="1" dirty="0">
                <a:solidFill>
                  <a:schemeClr val="bg1"/>
                </a:solidFill>
              </a:rPr>
            </a:br>
            <a:r>
              <a:rPr lang="es-CO" b="1" dirty="0">
                <a:solidFill>
                  <a:schemeClr val="bg1"/>
                </a:solidFill>
              </a:rPr>
              <a:t>JULIO 2023</a:t>
            </a:r>
          </a:p>
          <a:p>
            <a:pPr algn="r"/>
            <a:endParaRPr lang="es-CO" dirty="0">
              <a:solidFill>
                <a:schemeClr val="bg1"/>
              </a:solidFill>
            </a:endParaRPr>
          </a:p>
        </p:txBody>
      </p:sp>
      <p:sp>
        <p:nvSpPr>
          <p:cNvPr id="14" name="object 12">
            <a:extLst>
              <a:ext uri="{FF2B5EF4-FFF2-40B4-BE49-F238E27FC236}">
                <a16:creationId xmlns:a16="http://schemas.microsoft.com/office/drawing/2014/main" id="{4232D240-11F3-BD0D-8FCD-FB0EE99566BE}"/>
              </a:ext>
            </a:extLst>
          </p:cNvPr>
          <p:cNvSpPr txBox="1"/>
          <p:nvPr/>
        </p:nvSpPr>
        <p:spPr>
          <a:xfrm>
            <a:off x="681713" y="5782509"/>
            <a:ext cx="2984702" cy="507190"/>
          </a:xfrm>
          <a:prstGeom prst="rect">
            <a:avLst/>
          </a:prstGeom>
          <a:solidFill>
            <a:srgbClr val="BEBEBE"/>
          </a:solidFill>
          <a:ln w="9525">
            <a:solidFill>
              <a:srgbClr val="A6A6A6"/>
            </a:solidFill>
          </a:ln>
        </p:spPr>
        <p:txBody>
          <a:bodyPr vert="horz" wrap="square" lIns="0" tIns="37465" rIns="0" bIns="0" rtlCol="0">
            <a:spAutoFit/>
          </a:bodyPr>
          <a:lstStyle/>
          <a:p>
            <a:pPr marL="467359">
              <a:spcBef>
                <a:spcPts val="295"/>
              </a:spcBef>
            </a:pPr>
            <a:r>
              <a:rPr lang="es-ES" sz="1400" b="1" dirty="0">
                <a:latin typeface="Calibri" panose="020F0502020204030204" pitchFamily="34" charset="0"/>
                <a:ea typeface="Calibri" panose="020F0502020204030204" pitchFamily="34" charset="0"/>
                <a:cs typeface="Times New Roman" panose="02020603050405020304" pitchFamily="18" charset="0"/>
              </a:rPr>
              <a:t>   Mecanismo de la lesión</a:t>
            </a:r>
            <a:r>
              <a:rPr lang="es-ES" sz="1400" b="1" dirty="0">
                <a:effectLst/>
                <a:latin typeface="Calibri" panose="020F0502020204030204" pitchFamily="34" charset="0"/>
                <a:ea typeface="Calibri" panose="020F0502020204030204" pitchFamily="34" charset="0"/>
                <a:cs typeface="Times New Roman" panose="02020603050405020304" pitchFamily="18" charset="0"/>
              </a:rPr>
              <a:t> </a:t>
            </a:r>
          </a:p>
          <a:p>
            <a:pPr marL="467359">
              <a:lnSpc>
                <a:spcPct val="100000"/>
              </a:lnSpc>
              <a:spcBef>
                <a:spcPts val="295"/>
              </a:spcBef>
            </a:pPr>
            <a:endParaRPr sz="1400" dirty="0">
              <a:latin typeface="Calibri"/>
              <a:cs typeface="Calibri"/>
            </a:endParaRPr>
          </a:p>
        </p:txBody>
      </p:sp>
      <p:sp>
        <p:nvSpPr>
          <p:cNvPr id="2" name="CuadroTexto 1">
            <a:extLst>
              <a:ext uri="{FF2B5EF4-FFF2-40B4-BE49-F238E27FC236}">
                <a16:creationId xmlns:a16="http://schemas.microsoft.com/office/drawing/2014/main" id="{8857FC96-7F83-E409-EA16-1CEFFC2928D8}"/>
              </a:ext>
            </a:extLst>
          </p:cNvPr>
          <p:cNvSpPr txBox="1"/>
          <p:nvPr/>
        </p:nvSpPr>
        <p:spPr>
          <a:xfrm>
            <a:off x="7366635" y="358324"/>
            <a:ext cx="3810000" cy="400110"/>
          </a:xfrm>
          <a:prstGeom prst="rect">
            <a:avLst/>
          </a:prstGeom>
          <a:noFill/>
        </p:spPr>
        <p:txBody>
          <a:bodyPr wrap="square" rtlCol="0">
            <a:spAutoFit/>
          </a:bodyPr>
          <a:lstStyle/>
          <a:p>
            <a:r>
              <a:rPr lang="es-CO" sz="2000" dirty="0"/>
              <a:t>21 de enero de 2025</a:t>
            </a:r>
          </a:p>
        </p:txBody>
      </p:sp>
      <p:sp>
        <p:nvSpPr>
          <p:cNvPr id="7" name="CuadroTexto 6">
            <a:extLst>
              <a:ext uri="{FF2B5EF4-FFF2-40B4-BE49-F238E27FC236}">
                <a16:creationId xmlns:a16="http://schemas.microsoft.com/office/drawing/2014/main" id="{86B75250-719E-D8EE-C357-49FB49B7EB3A}"/>
              </a:ext>
            </a:extLst>
          </p:cNvPr>
          <p:cNvSpPr txBox="1"/>
          <p:nvPr/>
        </p:nvSpPr>
        <p:spPr>
          <a:xfrm>
            <a:off x="8101606" y="3697192"/>
            <a:ext cx="6582389" cy="523220"/>
          </a:xfrm>
          <a:prstGeom prst="rect">
            <a:avLst/>
          </a:prstGeom>
          <a:noFill/>
        </p:spPr>
        <p:txBody>
          <a:bodyPr wrap="square">
            <a:spAutoFit/>
          </a:bodyPr>
          <a:lstStyle/>
          <a:p>
            <a:pPr algn="just"/>
            <a:r>
              <a:rPr lang="es-ES" sz="1400" dirty="0">
                <a:effectLst/>
                <a:ea typeface="Calibri" panose="020F0502020204030204" pitchFamily="34" charset="0"/>
              </a:rPr>
              <a:t>No se tiene un diseño estandarizado para las estanterías de tuberías, teniendo en cuenta </a:t>
            </a:r>
            <a:r>
              <a:rPr lang="es-ES" sz="1400" dirty="0">
                <a:ea typeface="Calibri" panose="020F0502020204030204" pitchFamily="34" charset="0"/>
              </a:rPr>
              <a:t>su capacidad </a:t>
            </a:r>
            <a:r>
              <a:rPr lang="es-ES" sz="1400" dirty="0">
                <a:effectLst/>
                <a:ea typeface="Calibri" panose="020F0502020204030204" pitchFamily="34" charset="0"/>
              </a:rPr>
              <a:t>de almacenamiento.</a:t>
            </a:r>
            <a:endParaRPr lang="es-CO" sz="1400" dirty="0"/>
          </a:p>
        </p:txBody>
      </p:sp>
      <p:pic>
        <p:nvPicPr>
          <p:cNvPr id="10" name="Imagen 9">
            <a:extLst>
              <a:ext uri="{FF2B5EF4-FFF2-40B4-BE49-F238E27FC236}">
                <a16:creationId xmlns:a16="http://schemas.microsoft.com/office/drawing/2014/main" id="{E564D494-C36E-E9B9-E747-1300154871CF}"/>
              </a:ext>
            </a:extLst>
          </p:cNvPr>
          <p:cNvPicPr>
            <a:picLocks noChangeAspect="1"/>
          </p:cNvPicPr>
          <p:nvPr/>
        </p:nvPicPr>
        <p:blipFill>
          <a:blip r:embed="rId4"/>
          <a:stretch>
            <a:fillRect/>
          </a:stretch>
        </p:blipFill>
        <p:spPr>
          <a:xfrm>
            <a:off x="920750" y="3040220"/>
            <a:ext cx="2509893" cy="2484587"/>
          </a:xfrm>
          <a:prstGeom prst="rect">
            <a:avLst/>
          </a:prstGeom>
        </p:spPr>
      </p:pic>
      <p:pic>
        <p:nvPicPr>
          <p:cNvPr id="18" name="Imagen 17">
            <a:extLst>
              <a:ext uri="{FF2B5EF4-FFF2-40B4-BE49-F238E27FC236}">
                <a16:creationId xmlns:a16="http://schemas.microsoft.com/office/drawing/2014/main" id="{F81BA036-71C6-233B-230B-1E08AB5836ED}"/>
              </a:ext>
            </a:extLst>
          </p:cNvPr>
          <p:cNvPicPr>
            <a:picLocks noChangeAspect="1"/>
          </p:cNvPicPr>
          <p:nvPr/>
        </p:nvPicPr>
        <p:blipFill rotWithShape="1">
          <a:blip r:embed="rId5"/>
          <a:srcRect l="7644"/>
          <a:stretch/>
        </p:blipFill>
        <p:spPr>
          <a:xfrm>
            <a:off x="4495088" y="2998152"/>
            <a:ext cx="2509892" cy="2568722"/>
          </a:xfrm>
          <a:prstGeom prst="rect">
            <a:avLst/>
          </a:prstGeom>
        </p:spPr>
      </p:pic>
      <p:sp>
        <p:nvSpPr>
          <p:cNvPr id="4" name="CuadroTexto 3">
            <a:extLst>
              <a:ext uri="{FF2B5EF4-FFF2-40B4-BE49-F238E27FC236}">
                <a16:creationId xmlns:a16="http://schemas.microsoft.com/office/drawing/2014/main" id="{FC2E9A32-6AE8-3CA8-98E0-847AC763397C}"/>
              </a:ext>
            </a:extLst>
          </p:cNvPr>
          <p:cNvSpPr txBox="1"/>
          <p:nvPr/>
        </p:nvSpPr>
        <p:spPr>
          <a:xfrm>
            <a:off x="8101606" y="4504429"/>
            <a:ext cx="6570807" cy="523220"/>
          </a:xfrm>
          <a:prstGeom prst="rect">
            <a:avLst/>
          </a:prstGeom>
          <a:noFill/>
        </p:spPr>
        <p:txBody>
          <a:bodyPr wrap="square">
            <a:spAutoFit/>
          </a:bodyPr>
          <a:lstStyle/>
          <a:p>
            <a:pPr algn="just"/>
            <a:r>
              <a:rPr lang="es-ES" sz="1400" dirty="0"/>
              <a:t>El colaborador se vio expuesto en el área de operación donde se genera la caída de la tubería, debido a la condición insegura presentada por el daño de la estructura. </a:t>
            </a:r>
            <a:endParaRPr lang="es-CO" sz="1400" dirty="0"/>
          </a:p>
        </p:txBody>
      </p:sp>
      <p:sp>
        <p:nvSpPr>
          <p:cNvPr id="8" name="CuadroTexto 7">
            <a:extLst>
              <a:ext uri="{FF2B5EF4-FFF2-40B4-BE49-F238E27FC236}">
                <a16:creationId xmlns:a16="http://schemas.microsoft.com/office/drawing/2014/main" id="{A79ACB40-5285-6C67-05A8-DA4CE843831B}"/>
              </a:ext>
            </a:extLst>
          </p:cNvPr>
          <p:cNvSpPr txBox="1"/>
          <p:nvPr/>
        </p:nvSpPr>
        <p:spPr>
          <a:xfrm>
            <a:off x="8148065" y="6749301"/>
            <a:ext cx="6582389" cy="523220"/>
          </a:xfrm>
          <a:prstGeom prst="rect">
            <a:avLst/>
          </a:prstGeom>
          <a:noFill/>
        </p:spPr>
        <p:txBody>
          <a:bodyPr wrap="square">
            <a:spAutoFit/>
          </a:bodyPr>
          <a:lstStyle/>
          <a:p>
            <a:pPr algn="just"/>
            <a:r>
              <a:rPr lang="es-ES" sz="1400" dirty="0">
                <a:ea typeface="Calibri" panose="020F0502020204030204" pitchFamily="34" charset="0"/>
              </a:rPr>
              <a:t>Realizar </a:t>
            </a:r>
            <a:r>
              <a:rPr lang="es-ES" sz="1400" b="1" dirty="0">
                <a:ea typeface="Calibri" panose="020F0502020204030204" pitchFamily="34" charset="0"/>
              </a:rPr>
              <a:t>inspecciones diarias y periódicas </a:t>
            </a:r>
            <a:r>
              <a:rPr lang="es-ES" sz="1400" dirty="0">
                <a:ea typeface="Calibri" panose="020F0502020204030204" pitchFamily="34" charset="0"/>
              </a:rPr>
              <a:t>sobre el estado de los estantes de tubería, permitiendo identificar las condiciones que se puedan generar ante su uso.</a:t>
            </a:r>
            <a:endParaRPr lang="es-CO" sz="1200" dirty="0"/>
          </a:p>
        </p:txBody>
      </p:sp>
      <p:sp>
        <p:nvSpPr>
          <p:cNvPr id="11" name="CuadroTexto 10">
            <a:extLst>
              <a:ext uri="{FF2B5EF4-FFF2-40B4-BE49-F238E27FC236}">
                <a16:creationId xmlns:a16="http://schemas.microsoft.com/office/drawing/2014/main" id="{84913B4A-93D7-4BC4-0442-7349660F9658}"/>
              </a:ext>
            </a:extLst>
          </p:cNvPr>
          <p:cNvSpPr txBox="1"/>
          <p:nvPr/>
        </p:nvSpPr>
        <p:spPr>
          <a:xfrm>
            <a:off x="8148067" y="7494395"/>
            <a:ext cx="6582389" cy="523220"/>
          </a:xfrm>
          <a:prstGeom prst="rect">
            <a:avLst/>
          </a:prstGeom>
          <a:noFill/>
        </p:spPr>
        <p:txBody>
          <a:bodyPr wrap="square">
            <a:spAutoFit/>
          </a:bodyPr>
          <a:lstStyle/>
          <a:p>
            <a:pPr algn="just"/>
            <a:r>
              <a:rPr lang="es-ES" sz="1400" dirty="0">
                <a:ea typeface="Calibri" panose="020F0502020204030204" pitchFamily="34" charset="0"/>
              </a:rPr>
              <a:t>Implementación de </a:t>
            </a:r>
            <a:r>
              <a:rPr lang="es-ES" sz="1400" b="1" dirty="0">
                <a:ea typeface="Calibri" panose="020F0502020204030204" pitchFamily="34" charset="0"/>
              </a:rPr>
              <a:t>d</a:t>
            </a:r>
            <a:r>
              <a:rPr lang="es-ES" sz="1400" b="1" dirty="0">
                <a:effectLst/>
                <a:ea typeface="Calibri" panose="020F0502020204030204" pitchFamily="34" charset="0"/>
              </a:rPr>
              <a:t>iseño estándar </a:t>
            </a:r>
            <a:r>
              <a:rPr lang="es-ES" sz="1400" dirty="0">
                <a:ea typeface="Calibri" panose="020F0502020204030204" pitchFamily="34" charset="0"/>
              </a:rPr>
              <a:t>para </a:t>
            </a:r>
            <a:r>
              <a:rPr lang="es-ES" sz="1400" dirty="0">
                <a:effectLst/>
                <a:ea typeface="Calibri" panose="020F0502020204030204" pitchFamily="34" charset="0"/>
              </a:rPr>
              <a:t>estantería de tubería con capacidad de almacenamiento</a:t>
            </a:r>
            <a:r>
              <a:rPr lang="es-ES" sz="1400" dirty="0">
                <a:ea typeface="Calibri" panose="020F0502020204030204" pitchFamily="34" charset="0"/>
              </a:rPr>
              <a:t>.</a:t>
            </a:r>
            <a:endParaRPr lang="es-CO" sz="1400" dirty="0"/>
          </a:p>
        </p:txBody>
      </p:sp>
      <p:sp>
        <p:nvSpPr>
          <p:cNvPr id="20" name="CuadroTexto 19">
            <a:extLst>
              <a:ext uri="{FF2B5EF4-FFF2-40B4-BE49-F238E27FC236}">
                <a16:creationId xmlns:a16="http://schemas.microsoft.com/office/drawing/2014/main" id="{B7DEECF1-35FB-7871-629C-B81BA3CB326F}"/>
              </a:ext>
            </a:extLst>
          </p:cNvPr>
          <p:cNvSpPr txBox="1"/>
          <p:nvPr/>
        </p:nvSpPr>
        <p:spPr>
          <a:xfrm>
            <a:off x="8136486" y="8193366"/>
            <a:ext cx="6582389" cy="523220"/>
          </a:xfrm>
          <a:prstGeom prst="rect">
            <a:avLst/>
          </a:prstGeom>
          <a:noFill/>
        </p:spPr>
        <p:txBody>
          <a:bodyPr wrap="square">
            <a:spAutoFit/>
          </a:bodyPr>
          <a:lstStyle/>
          <a:p>
            <a:pPr algn="just"/>
            <a:r>
              <a:rPr lang="es-MX" sz="1400" dirty="0">
                <a:ea typeface="Calibri" panose="020F0502020204030204" pitchFamily="34" charset="0"/>
                <a:cs typeface="Times New Roman" panose="02020603050405020304" pitchFamily="18" charset="0"/>
              </a:rPr>
              <a:t>Realizar un análisis consciente de los riesgos de las actividades en cuanto a condiciones y actos inseguros. Validación de la calidad de los ATS.</a:t>
            </a:r>
            <a:endParaRPr lang="es-CO" sz="1400" dirty="0"/>
          </a:p>
        </p:txBody>
      </p:sp>
      <p:sp>
        <p:nvSpPr>
          <p:cNvPr id="3" name="Elipse 2">
            <a:extLst>
              <a:ext uri="{FF2B5EF4-FFF2-40B4-BE49-F238E27FC236}">
                <a16:creationId xmlns:a16="http://schemas.microsoft.com/office/drawing/2014/main" id="{4AC791CB-93EF-B377-9B15-F77C0353CA71}"/>
              </a:ext>
            </a:extLst>
          </p:cNvPr>
          <p:cNvSpPr/>
          <p:nvPr/>
        </p:nvSpPr>
        <p:spPr>
          <a:xfrm>
            <a:off x="2211751" y="3521441"/>
            <a:ext cx="914400" cy="94777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CO"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dc0e957-a4c2-4960-856d-c55a8c01413d" xsi:nil="true"/>
    <TaxCatchAll xmlns="34d08e0d-82a4-4f3a-84d7-a19d2bc0862f" xsi:nil="true"/>
    <LINK xmlns="bdc0e957-a4c2-4960-856d-c55a8c01413d">
      <Url xsi:nil="true"/>
      <Description xsi:nil="true"/>
    </LINK>
    <lcf76f155ced4ddcb4097134ff3c332f xmlns="bdc0e957-a4c2-4960-856d-c55a8c01413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FB3A991E00C184DB94419CE5F940336" ma:contentTypeVersion="20" ma:contentTypeDescription="Crear nuevo documento." ma:contentTypeScope="" ma:versionID="a127ec02aebea31eae267cf5f7d47b62">
  <xsd:schema xmlns:xsd="http://www.w3.org/2001/XMLSchema" xmlns:xs="http://www.w3.org/2001/XMLSchema" xmlns:p="http://schemas.microsoft.com/office/2006/metadata/properties" xmlns:ns2="bdc0e957-a4c2-4960-856d-c55a8c01413d" xmlns:ns3="34d08e0d-82a4-4f3a-84d7-a19d2bc0862f" targetNamespace="http://schemas.microsoft.com/office/2006/metadata/properties" ma:root="true" ma:fieldsID="16223d3c3a05179c9a790c75954a9841" ns2:_="" ns3:_="">
    <xsd:import namespace="bdc0e957-a4c2-4960-856d-c55a8c01413d"/>
    <xsd:import namespace="34d08e0d-82a4-4f3a-84d7-a19d2bc086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Location" minOccurs="0"/>
                <xsd:element ref="ns2:LINK"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0e957-a4c2-4960-856d-c55a8c0141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Estado de aprobación" ma:internalName="Estado_x0020_de_x0020_aprobaci_x00f3_n">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4bb5de9b-1cbe-4e07-aca4-bcc7909faf12"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LINK" ma:index="25"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d08e0d-82a4-4f3a-84d7-a19d2bc0862f"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7434c627-de52-41f3-9df4-46e499c0cd52}" ma:internalName="TaxCatchAll" ma:showField="CatchAllData" ma:web="34d08e0d-82a4-4f3a-84d7-a19d2bc086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046C4A-6FD7-44E5-B70E-DE6BDB7CB86E}">
  <ds:schemaRefs>
    <ds:schemaRef ds:uri="http://purl.org/dc/dcmitype/"/>
    <ds:schemaRef ds:uri="http://schemas.microsoft.com/office/2006/documentManagement/types"/>
    <ds:schemaRef ds:uri="http://purl.org/dc/elements/1.1/"/>
    <ds:schemaRef ds:uri="http://schemas.microsoft.com/office/infopath/2007/PartnerControls"/>
    <ds:schemaRef ds:uri="34d08e0d-82a4-4f3a-84d7-a19d2bc0862f"/>
    <ds:schemaRef ds:uri="http://www.w3.org/XML/1998/namespace"/>
    <ds:schemaRef ds:uri="http://schemas.openxmlformats.org/package/2006/metadata/core-properties"/>
    <ds:schemaRef ds:uri="bdc0e957-a4c2-4960-856d-c55a8c01413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4E68DA0-F17F-417C-832B-475B754A01D8}">
  <ds:schemaRefs>
    <ds:schemaRef ds:uri="http://schemas.microsoft.com/sharepoint/v3/contenttype/forms"/>
  </ds:schemaRefs>
</ds:datastoreItem>
</file>

<file path=customXml/itemProps3.xml><?xml version="1.0" encoding="utf-8"?>
<ds:datastoreItem xmlns:ds="http://schemas.openxmlformats.org/officeDocument/2006/customXml" ds:itemID="{C3DCA3A9-0FD7-458E-B6AD-113A835518AF}"/>
</file>

<file path=docProps/app.xml><?xml version="1.0" encoding="utf-8"?>
<Properties xmlns="http://schemas.openxmlformats.org/officeDocument/2006/extended-properties" xmlns:vt="http://schemas.openxmlformats.org/officeDocument/2006/docPropsVTypes">
  <Template/>
  <TotalTime>516</TotalTime>
  <Words>359</Words>
  <Application>Microsoft Office PowerPoint</Application>
  <PresentationFormat>Personalizado</PresentationFormat>
  <Paragraphs>16</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Aptos</vt:lpstr>
      <vt:lpstr>Calibri</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Michelle</dc:creator>
  <cp:lastModifiedBy>Angel Torres</cp:lastModifiedBy>
  <cp:revision>4</cp:revision>
  <dcterms:created xsi:type="dcterms:W3CDTF">2023-08-02T14:46:21Z</dcterms:created>
  <dcterms:modified xsi:type="dcterms:W3CDTF">2025-01-30T15:30:16Z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2023-05-20T00:00:00Z</vt:filetime>
  </property>
  <property fmtid="{D5CDD505-2E9C-101B-9397-08002B2CF9AE}" pid="3" name="Creator">
    <vt:lpwstr>Microsoft® Word para Microsoft 365</vt:lpwstr>
  </property>
  <property fmtid="{D5CDD505-2E9C-101B-9397-08002B2CF9AE}" pid="4" name="LastSaved">
    <vt:filetime>2023-08-02T00:00:00Z</vt:filetime>
  </property>
  <property fmtid="{D5CDD505-2E9C-101B-9397-08002B2CF9AE}" pid="5" name="ContentTypeId">
    <vt:lpwstr>0x010100FFB3A991E00C184DB94419CE5F940336</vt:lpwstr>
  </property>
</Properties>
</file>